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sldIdLst>
    <p:sldId id="278" r:id="rId5"/>
    <p:sldId id="300" r:id="rId6"/>
    <p:sldId id="304" r:id="rId7"/>
    <p:sldId id="305" r:id="rId8"/>
    <p:sldId id="280" r:id="rId9"/>
    <p:sldId id="294" r:id="rId10"/>
    <p:sldId id="297" r:id="rId11"/>
    <p:sldId id="293" r:id="rId1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717" autoAdjust="0"/>
  </p:normalViewPr>
  <p:slideViewPr>
    <p:cSldViewPr snapToGrid="0" snapToObjects="1">
      <p:cViewPr varScale="1">
        <p:scale>
          <a:sx n="60" d="100"/>
          <a:sy n="60" d="100"/>
        </p:scale>
        <p:origin x="264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K. Tomes" userId="014cf0bf-69e3-4e10-9d6b-63023e224923" providerId="ADAL" clId="{E51F0334-4CA0-3548-9AA8-E884F31242C4}"/>
    <pc:docChg chg="undo custSel delSld modSld">
      <pc:chgData name="Miss K. Tomes" userId="014cf0bf-69e3-4e10-9d6b-63023e224923" providerId="ADAL" clId="{E51F0334-4CA0-3548-9AA8-E884F31242C4}" dt="2025-07-06T16:49:56.185" v="615" actId="2696"/>
      <pc:docMkLst>
        <pc:docMk/>
      </pc:docMkLst>
      <pc:sldChg chg="modSp">
        <pc:chgData name="Miss K. Tomes" userId="014cf0bf-69e3-4e10-9d6b-63023e224923" providerId="ADAL" clId="{E51F0334-4CA0-3548-9AA8-E884F31242C4}" dt="2025-07-06T16:43:03.323" v="307" actId="20577"/>
        <pc:sldMkLst>
          <pc:docMk/>
          <pc:sldMk cId="979622006" sldId="280"/>
        </pc:sldMkLst>
        <pc:spChg chg="mod">
          <ac:chgData name="Miss K. Tomes" userId="014cf0bf-69e3-4e10-9d6b-63023e224923" providerId="ADAL" clId="{E51F0334-4CA0-3548-9AA8-E884F31242C4}" dt="2025-07-06T16:43:03.323" v="307" actId="20577"/>
          <ac:spMkLst>
            <pc:docMk/>
            <pc:sldMk cId="979622006" sldId="280"/>
            <ac:spMk id="3" creationId="{1E0B8C4B-3A3C-9FD1-59FB-1666C1F09376}"/>
          </ac:spMkLst>
        </pc:spChg>
      </pc:sldChg>
      <pc:sldChg chg="modSp">
        <pc:chgData name="Miss K. Tomes" userId="014cf0bf-69e3-4e10-9d6b-63023e224923" providerId="ADAL" clId="{E51F0334-4CA0-3548-9AA8-E884F31242C4}" dt="2025-07-06T16:49:41.714" v="614" actId="20577"/>
        <pc:sldMkLst>
          <pc:docMk/>
          <pc:sldMk cId="2642090874" sldId="294"/>
        </pc:sldMkLst>
        <pc:spChg chg="mod">
          <ac:chgData name="Miss K. Tomes" userId="014cf0bf-69e3-4e10-9d6b-63023e224923" providerId="ADAL" clId="{E51F0334-4CA0-3548-9AA8-E884F31242C4}" dt="2025-07-06T16:49:41.714" v="614" actId="20577"/>
          <ac:spMkLst>
            <pc:docMk/>
            <pc:sldMk cId="2642090874" sldId="294"/>
            <ac:spMk id="2" creationId="{4A940BC6-9DA0-FB4D-8879-DC8B3958C07C}"/>
          </ac:spMkLst>
        </pc:spChg>
        <pc:spChg chg="mod">
          <ac:chgData name="Miss K. Tomes" userId="014cf0bf-69e3-4e10-9d6b-63023e224923" providerId="ADAL" clId="{E51F0334-4CA0-3548-9AA8-E884F31242C4}" dt="2025-07-06T16:45:24.002" v="520" actId="20577"/>
          <ac:spMkLst>
            <pc:docMk/>
            <pc:sldMk cId="2642090874" sldId="294"/>
            <ac:spMk id="3" creationId="{1E0B8C4B-3A3C-9FD1-59FB-1666C1F09376}"/>
          </ac:spMkLst>
        </pc:spChg>
      </pc:sldChg>
      <pc:sldChg chg="del">
        <pc:chgData name="Miss K. Tomes" userId="014cf0bf-69e3-4e10-9d6b-63023e224923" providerId="ADAL" clId="{E51F0334-4CA0-3548-9AA8-E884F31242C4}" dt="2025-07-06T16:45:42.580" v="554" actId="2696"/>
        <pc:sldMkLst>
          <pc:docMk/>
          <pc:sldMk cId="3802657929" sldId="296"/>
        </pc:sldMkLst>
      </pc:sldChg>
      <pc:sldChg chg="modSp">
        <pc:chgData name="Miss K. Tomes" userId="014cf0bf-69e3-4e10-9d6b-63023e224923" providerId="ADAL" clId="{E51F0334-4CA0-3548-9AA8-E884F31242C4}" dt="2025-07-06T16:41:35.625" v="38" actId="20577"/>
        <pc:sldMkLst>
          <pc:docMk/>
          <pc:sldMk cId="272782961" sldId="300"/>
        </pc:sldMkLst>
        <pc:spChg chg="mod">
          <ac:chgData name="Miss K. Tomes" userId="014cf0bf-69e3-4e10-9d6b-63023e224923" providerId="ADAL" clId="{E51F0334-4CA0-3548-9AA8-E884F31242C4}" dt="2025-07-06T16:41:35.625" v="38" actId="20577"/>
          <ac:spMkLst>
            <pc:docMk/>
            <pc:sldMk cId="272782961" sldId="300"/>
            <ac:spMk id="3" creationId="{1E0B8C4B-3A3C-9FD1-59FB-1666C1F09376}"/>
          </ac:spMkLst>
        </pc:spChg>
      </pc:sldChg>
      <pc:sldChg chg="modSp del">
        <pc:chgData name="Miss K. Tomes" userId="014cf0bf-69e3-4e10-9d6b-63023e224923" providerId="ADAL" clId="{E51F0334-4CA0-3548-9AA8-E884F31242C4}" dt="2025-07-06T16:49:56.185" v="615" actId="2696"/>
        <pc:sldMkLst>
          <pc:docMk/>
          <pc:sldMk cId="1574241267" sldId="303"/>
        </pc:sldMkLst>
        <pc:spChg chg="mod">
          <ac:chgData name="Miss K. Tomes" userId="014cf0bf-69e3-4e10-9d6b-63023e224923" providerId="ADAL" clId="{E51F0334-4CA0-3548-9AA8-E884F31242C4}" dt="2025-07-06T16:44:57.790" v="470" actId="20577"/>
          <ac:spMkLst>
            <pc:docMk/>
            <pc:sldMk cId="1574241267" sldId="303"/>
            <ac:spMk id="3" creationId="{1E0B8C4B-3A3C-9FD1-59FB-1666C1F09376}"/>
          </ac:spMkLst>
        </pc:spChg>
      </pc:sldChg>
      <pc:sldChg chg="modSp">
        <pc:chgData name="Miss K. Tomes" userId="014cf0bf-69e3-4e10-9d6b-63023e224923" providerId="ADAL" clId="{E51F0334-4CA0-3548-9AA8-E884F31242C4}" dt="2025-07-06T16:44:25.154" v="441" actId="20577"/>
        <pc:sldMkLst>
          <pc:docMk/>
          <pc:sldMk cId="1549641786" sldId="304"/>
        </pc:sldMkLst>
        <pc:spChg chg="mod">
          <ac:chgData name="Miss K. Tomes" userId="014cf0bf-69e3-4e10-9d6b-63023e224923" providerId="ADAL" clId="{E51F0334-4CA0-3548-9AA8-E884F31242C4}" dt="2025-07-06T16:44:25.154" v="441" actId="20577"/>
          <ac:spMkLst>
            <pc:docMk/>
            <pc:sldMk cId="1549641786" sldId="304"/>
            <ac:spMk id="3" creationId="{1E0B8C4B-3A3C-9FD1-59FB-1666C1F09376}"/>
          </ac:spMkLst>
        </pc:spChg>
      </pc:sldChg>
      <pc:sldChg chg="modSp">
        <pc:chgData name="Miss K. Tomes" userId="014cf0bf-69e3-4e10-9d6b-63023e224923" providerId="ADAL" clId="{E51F0334-4CA0-3548-9AA8-E884F31242C4}" dt="2025-07-06T16:49:16.279" v="600" actId="20577"/>
        <pc:sldMkLst>
          <pc:docMk/>
          <pc:sldMk cId="953578981" sldId="305"/>
        </pc:sldMkLst>
        <pc:spChg chg="mod">
          <ac:chgData name="Miss K. Tomes" userId="014cf0bf-69e3-4e10-9d6b-63023e224923" providerId="ADAL" clId="{E51F0334-4CA0-3548-9AA8-E884F31242C4}" dt="2025-07-06T16:49:16.279" v="600" actId="20577"/>
          <ac:spMkLst>
            <pc:docMk/>
            <pc:sldMk cId="953578981" sldId="305"/>
            <ac:spMk id="3" creationId="{1E0B8C4B-3A3C-9FD1-59FB-1666C1F09376}"/>
          </ac:spMkLst>
        </pc:spChg>
      </pc:sldChg>
      <pc:sldChg chg="del">
        <pc:chgData name="Miss K. Tomes" userId="014cf0bf-69e3-4e10-9d6b-63023e224923" providerId="ADAL" clId="{E51F0334-4CA0-3548-9AA8-E884F31242C4}" dt="2025-07-06T16:45:52.925" v="555" actId="2696"/>
        <pc:sldMkLst>
          <pc:docMk/>
          <pc:sldMk cId="932410735" sldId="306"/>
        </pc:sldMkLst>
      </pc:sldChg>
      <pc:sldChg chg="del">
        <pc:chgData name="Miss K. Tomes" userId="014cf0bf-69e3-4e10-9d6b-63023e224923" providerId="ADAL" clId="{E51F0334-4CA0-3548-9AA8-E884F31242C4}" dt="2025-07-06T16:45:54.259" v="556" actId="2696"/>
        <pc:sldMkLst>
          <pc:docMk/>
          <pc:sldMk cId="2455218101" sldId="307"/>
        </pc:sldMkLst>
      </pc:sldChg>
    </pc:docChg>
  </pc:docChgLst>
  <pc:docChgLst>
    <pc:chgData name="Claire Tracy" userId="034d51ac-07f4-441b-9caa-57f9815eb2a9" providerId="ADAL" clId="{3A3DE4BE-CC94-4024-8F54-FA3C99AE8E16}"/>
    <pc:docChg chg="custSel addSld modSld sldOrd">
      <pc:chgData name="Claire Tracy" userId="034d51ac-07f4-441b-9caa-57f9815eb2a9" providerId="ADAL" clId="{3A3DE4BE-CC94-4024-8F54-FA3C99AE8E16}" dt="2023-09-13T13:32:17.571" v="2288" actId="20577"/>
      <pc:docMkLst>
        <pc:docMk/>
      </pc:docMkLst>
      <pc:sldChg chg="modSp">
        <pc:chgData name="Claire Tracy" userId="034d51ac-07f4-441b-9caa-57f9815eb2a9" providerId="ADAL" clId="{3A3DE4BE-CC94-4024-8F54-FA3C99AE8E16}" dt="2023-09-13T13:10:13.322" v="501" actId="20577"/>
        <pc:sldMkLst>
          <pc:docMk/>
          <pc:sldMk cId="979622006" sldId="280"/>
        </pc:sldMkLst>
      </pc:sldChg>
      <pc:sldChg chg="modSp">
        <pc:chgData name="Claire Tracy" userId="034d51ac-07f4-441b-9caa-57f9815eb2a9" providerId="ADAL" clId="{3A3DE4BE-CC94-4024-8F54-FA3C99AE8E16}" dt="2023-09-13T13:32:12.570" v="2279" actId="20577"/>
        <pc:sldMkLst>
          <pc:docMk/>
          <pc:sldMk cId="1003962426" sldId="293"/>
        </pc:sldMkLst>
      </pc:sldChg>
      <pc:sldChg chg="modSp">
        <pc:chgData name="Claire Tracy" userId="034d51ac-07f4-441b-9caa-57f9815eb2a9" providerId="ADAL" clId="{3A3DE4BE-CC94-4024-8F54-FA3C99AE8E16}" dt="2023-09-13T13:08:45.333" v="173" actId="20577"/>
        <pc:sldMkLst>
          <pc:docMk/>
          <pc:sldMk cId="2283834149" sldId="295"/>
        </pc:sldMkLst>
      </pc:sldChg>
      <pc:sldChg chg="modSp ord">
        <pc:chgData name="Claire Tracy" userId="034d51ac-07f4-441b-9caa-57f9815eb2a9" providerId="ADAL" clId="{3A3DE4BE-CC94-4024-8F54-FA3C99AE8E16}" dt="2023-09-13T13:29:04.037" v="1856" actId="27636"/>
        <pc:sldMkLst>
          <pc:docMk/>
          <pc:sldMk cId="3802657929" sldId="296"/>
        </pc:sldMkLst>
      </pc:sldChg>
      <pc:sldChg chg="modSp">
        <pc:chgData name="Claire Tracy" userId="034d51ac-07f4-441b-9caa-57f9815eb2a9" providerId="ADAL" clId="{3A3DE4BE-CC94-4024-8F54-FA3C99AE8E16}" dt="2023-09-13T13:32:17.571" v="2288" actId="20577"/>
        <pc:sldMkLst>
          <pc:docMk/>
          <pc:sldMk cId="2483042184" sldId="297"/>
        </pc:sldMkLst>
      </pc:sldChg>
      <pc:sldChg chg="modSp add">
        <pc:chgData name="Claire Tracy" userId="034d51ac-07f4-441b-9caa-57f9815eb2a9" providerId="ADAL" clId="{3A3DE4BE-CC94-4024-8F54-FA3C99AE8E16}" dt="2023-09-13T13:09:18.574" v="290" actId="20577"/>
        <pc:sldMkLst>
          <pc:docMk/>
          <pc:sldMk cId="1523783109" sldId="298"/>
        </pc:sldMkLst>
      </pc:sldChg>
      <pc:sldChg chg="modSp add">
        <pc:chgData name="Claire Tracy" userId="034d51ac-07f4-441b-9caa-57f9815eb2a9" providerId="ADAL" clId="{3A3DE4BE-CC94-4024-8F54-FA3C99AE8E16}" dt="2023-09-13T13:10:01.301" v="495" actId="20577"/>
        <pc:sldMkLst>
          <pc:docMk/>
          <pc:sldMk cId="3018756970" sldId="299"/>
        </pc:sldMkLst>
      </pc:sldChg>
      <pc:sldChg chg="modSp add">
        <pc:chgData name="Claire Tracy" userId="034d51ac-07f4-441b-9caa-57f9815eb2a9" providerId="ADAL" clId="{3A3DE4BE-CC94-4024-8F54-FA3C99AE8E16}" dt="2023-09-13T13:11:20.770" v="767" actId="20577"/>
        <pc:sldMkLst>
          <pc:docMk/>
          <pc:sldMk cId="272782961" sldId="300"/>
        </pc:sldMkLst>
      </pc:sldChg>
      <pc:sldChg chg="modSp add">
        <pc:chgData name="Claire Tracy" userId="034d51ac-07f4-441b-9caa-57f9815eb2a9" providerId="ADAL" clId="{3A3DE4BE-CC94-4024-8F54-FA3C99AE8E16}" dt="2023-09-13T13:31:46.565" v="2278" actId="20577"/>
        <pc:sldMkLst>
          <pc:docMk/>
          <pc:sldMk cId="1980166918" sldId="301"/>
        </pc:sldMkLst>
      </pc:sldChg>
    </pc:docChg>
  </pc:docChgLst>
  <pc:docChgLst>
    <pc:chgData name="Miss K. Tomes" userId="014cf0bf-69e3-4e10-9d6b-63023e224923" providerId="ADAL" clId="{6FCD86CB-B82D-2249-A341-6FBECC7C6B39}"/>
    <pc:docChg chg="custSel modSld">
      <pc:chgData name="Miss K. Tomes" userId="014cf0bf-69e3-4e10-9d6b-63023e224923" providerId="ADAL" clId="{6FCD86CB-B82D-2249-A341-6FBECC7C6B39}" dt="2025-07-07T17:00:37.001" v="223" actId="20577"/>
      <pc:docMkLst>
        <pc:docMk/>
      </pc:docMkLst>
      <pc:sldChg chg="modSp">
        <pc:chgData name="Miss K. Tomes" userId="014cf0bf-69e3-4e10-9d6b-63023e224923" providerId="ADAL" clId="{6FCD86CB-B82D-2249-A341-6FBECC7C6B39}" dt="2025-07-07T17:00:37.001" v="223" actId="20577"/>
        <pc:sldMkLst>
          <pc:docMk/>
          <pc:sldMk cId="2642090874" sldId="294"/>
        </pc:sldMkLst>
        <pc:spChg chg="mod">
          <ac:chgData name="Miss K. Tomes" userId="014cf0bf-69e3-4e10-9d6b-63023e224923" providerId="ADAL" clId="{6FCD86CB-B82D-2249-A341-6FBECC7C6B39}" dt="2025-07-07T17:00:37.001" v="223" actId="20577"/>
          <ac:spMkLst>
            <pc:docMk/>
            <pc:sldMk cId="2642090874" sldId="294"/>
            <ac:spMk id="3" creationId="{1E0B8C4B-3A3C-9FD1-59FB-1666C1F09376}"/>
          </ac:spMkLst>
        </pc:spChg>
      </pc:sldChg>
      <pc:sldChg chg="modSp">
        <pc:chgData name="Miss K. Tomes" userId="014cf0bf-69e3-4e10-9d6b-63023e224923" providerId="ADAL" clId="{6FCD86CB-B82D-2249-A341-6FBECC7C6B39}" dt="2025-07-07T16:58:52.636" v="103" actId="20577"/>
        <pc:sldMkLst>
          <pc:docMk/>
          <pc:sldMk cId="272782961" sldId="300"/>
        </pc:sldMkLst>
        <pc:spChg chg="mod">
          <ac:chgData name="Miss K. Tomes" userId="014cf0bf-69e3-4e10-9d6b-63023e224923" providerId="ADAL" clId="{6FCD86CB-B82D-2249-A341-6FBECC7C6B39}" dt="2025-07-07T16:58:52.636" v="103" actId="20577"/>
          <ac:spMkLst>
            <pc:docMk/>
            <pc:sldMk cId="272782961" sldId="300"/>
            <ac:spMk id="3" creationId="{1E0B8C4B-3A3C-9FD1-59FB-1666C1F093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0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40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62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KS1, Y3 and 4 – reading record</a:t>
            </a:r>
            <a:r>
              <a:rPr lang="en-GB" baseline="0" dirty="0"/>
              <a:t> 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1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2</a:t>
            </a:r>
          </a:p>
          <a:p>
            <a:r>
              <a:rPr lang="en-US" dirty="0"/>
              <a:t>Miss Tomes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Y2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Every day children are expected to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Reading records and</a:t>
            </a:r>
            <a:r>
              <a:rPr lang="en-GB" sz="3000" dirty="0"/>
              <a:t> reading</a:t>
            </a:r>
            <a:r>
              <a:rPr lang="en-US" sz="3000" dirty="0"/>
              <a:t>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Water bottle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Weather appropriate clothing – coats/hats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And labelled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They can bring a small rucksack to school if they would like. 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78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PE Thursday and Fridays – Wear PE kits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Any sports clubs – PE kits 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Generally, English and Maths in the mornings and other subjects in the afternoons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Gates open at 8.35 and it is important that children are in school as promptly as possible as we start our learning during morning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96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Curriculum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Maths</a:t>
            </a:r>
            <a:r>
              <a:rPr lang="en-US" sz="3000" dirty="0"/>
              <a:t> and English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Hot and Cold, Schools in the past, Flight, Wonderful World, Jurassic Coast, Castles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 – </a:t>
            </a:r>
            <a:r>
              <a:rPr lang="en-GB" sz="3000" dirty="0"/>
              <a:t>Judaism and Christianity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Trips – milestones museum and </a:t>
            </a:r>
            <a:r>
              <a:rPr lang="en-GB" sz="3000" dirty="0" err="1"/>
              <a:t>brooklands</a:t>
            </a:r>
            <a:r>
              <a:rPr lang="en-GB" sz="3000" dirty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535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Children should be reading at home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They will have a reading book which is changed around once a week and a RWI </a:t>
            </a:r>
            <a:r>
              <a:rPr lang="en-GB" sz="3000" dirty="0"/>
              <a:t>book bag book and some will have a paper copy of the current book we do in phonics. 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At school we do regular 1:1 reading and guided reading. </a:t>
            </a:r>
            <a:r>
              <a:rPr lang="en-GB" sz="3000" dirty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GB" dirty="0"/>
              <a:t>Homework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496" y="967276"/>
            <a:ext cx="7799832" cy="51592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Reading daily when possible.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Spellings weekly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Maths homework.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Brain builders </a:t>
            </a:r>
            <a:endParaRPr lang="en-US" sz="3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420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See school website for any important info, including dates and this Power Point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Please contact me via the school office if you ever need to </a:t>
            </a:r>
          </a:p>
        </p:txBody>
      </p:sp>
    </p:spTree>
    <p:extLst>
      <p:ext uri="{BB962C8B-B14F-4D97-AF65-F5344CB8AC3E}">
        <p14:creationId xmlns:p14="http://schemas.microsoft.com/office/powerpoint/2010/main" val="248304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AE5609FC83F4B90A5CF2526A35E2A" ma:contentTypeVersion="16" ma:contentTypeDescription="Create a new document." ma:contentTypeScope="" ma:versionID="3e7417cf1561aa9579829e53ff36c562">
  <xsd:schema xmlns:xsd="http://www.w3.org/2001/XMLSchema" xmlns:xs="http://www.w3.org/2001/XMLSchema" xmlns:p="http://schemas.microsoft.com/office/2006/metadata/properties" xmlns:ns3="22ec09a4-c96f-49dc-8753-a7d4b78631d4" xmlns:ns4="029cfb84-49a0-41f9-be40-61139ddc3b41" targetNamespace="http://schemas.microsoft.com/office/2006/metadata/properties" ma:root="true" ma:fieldsID="9a229a960483e4068db6d5206d3d41f6" ns3:_="" ns4:_="">
    <xsd:import namespace="22ec09a4-c96f-49dc-8753-a7d4b78631d4"/>
    <xsd:import namespace="029cfb84-49a0-41f9-be40-61139ddc3b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9a4-c96f-49dc-8753-a7d4b7863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cfb84-49a0-41f9-be40-61139ddc3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2ec09a4-c96f-49dc-8753-a7d4b78631d4" xsi:nil="true"/>
    <_activity xmlns="22ec09a4-c96f-49dc-8753-a7d4b78631d4" xsi:nil="true"/>
  </documentManagement>
</p:properties>
</file>

<file path=customXml/itemProps1.xml><?xml version="1.0" encoding="utf-8"?>
<ds:datastoreItem xmlns:ds="http://schemas.openxmlformats.org/officeDocument/2006/customXml" ds:itemID="{D3A8EED0-1676-47EE-A538-551857BE8A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2ec09a4-c96f-49dc-8753-a7d4b78631d4"/>
    <ds:schemaRef ds:uri="029cfb84-49a0-41f9-be40-61139ddc3b41"/>
  </ds:schemaRefs>
</ds:datastoreItem>
</file>

<file path=customXml/itemProps2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www.w3.org/2000/xmlns/"/>
    <ds:schemaRef ds:uri="22ec09a4-c96f-49dc-8753-a7d4b78631d4"/>
    <ds:schemaRef ds:uri="http://www.w3.org/2001/XMLSchema-instan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{CE15C6B5-1050-4C1B-BAE7-091BE5FC56AC}tf78438558_win32</Template>
  <TotalTime>6227</TotalTime>
  <Words>478</Words>
  <Application>Microsoft Office PowerPoint</Application>
  <PresentationFormat>Widescreen</PresentationFormat>
  <Paragraphs>77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Meet the teacher</vt:lpstr>
      <vt:lpstr>Y2 expectations</vt:lpstr>
      <vt:lpstr>timetable</vt:lpstr>
      <vt:lpstr>Curriculum </vt:lpstr>
      <vt:lpstr>Reading</vt:lpstr>
      <vt:lpstr>Homework</vt:lpstr>
      <vt:lpstr>other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subject/>
  <dc:creator>Claire Tracy</dc:creator>
  <cp:lastModifiedBy>Miss K. Tomes</cp:lastModifiedBy>
  <cp:revision>16</cp:revision>
  <dcterms:created xsi:type="dcterms:W3CDTF">2023-09-13T13:02:07Z</dcterms:created>
  <dcterms:modified xsi:type="dcterms:W3CDTF">2025-07-07T17:00:42Z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0x0101003C1AE5609FC83F4B90A5CF2526A35E2A</vt:lpwstr>
  </property>
</Properties>
</file>