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5"/>
  </p:notesMasterIdLst>
  <p:sldIdLst>
    <p:sldId id="278" r:id="rId5"/>
    <p:sldId id="300" r:id="rId6"/>
    <p:sldId id="280" r:id="rId7"/>
    <p:sldId id="295" r:id="rId8"/>
    <p:sldId id="298" r:id="rId9"/>
    <p:sldId id="299" r:id="rId10"/>
    <p:sldId id="302" r:id="rId11"/>
    <p:sldId id="296" r:id="rId12"/>
    <p:sldId id="297" r:id="rId13"/>
    <p:sldId id="293" r:id="rId14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0717" autoAdjust="0"/>
  </p:normalViewPr>
  <p:slideViewPr>
    <p:cSldViewPr snapToGrid="0" snapToObjects="1">
      <p:cViewPr varScale="1">
        <p:scale>
          <a:sx n="61" d="100"/>
          <a:sy n="61" d="100"/>
        </p:scale>
        <p:origin x="882" y="60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McDonald" userId="038db023-5a82-4bdf-b02b-e4111cf614e3" providerId="ADAL" clId="{9EFC2147-F10A-4EE8-B7C3-27A17B8C8071}"/>
  </pc:docChgLst>
  <pc:docChgLst>
    <pc:chgData name="Emily McDonald" userId="038db023-5a82-4bdf-b02b-e4111cf614e3" providerId="ADAL" clId="{668D8B31-1A92-446D-8235-45345241C5B5}"/>
    <pc:docChg chg="custSel modSld">
      <pc:chgData name="Emily McDonald" userId="038db023-5a82-4bdf-b02b-e4111cf614e3" providerId="ADAL" clId="{668D8B31-1A92-446D-8235-45345241C5B5}" dt="2024-09-12T16:37:56.191" v="630" actId="20577"/>
      <pc:docMkLst>
        <pc:docMk/>
      </pc:docMkLst>
      <pc:sldChg chg="modSp">
        <pc:chgData name="Emily McDonald" userId="038db023-5a82-4bdf-b02b-e4111cf614e3" providerId="ADAL" clId="{668D8B31-1A92-446D-8235-45345241C5B5}" dt="2024-09-12T16:37:44.411" v="629" actId="27636"/>
        <pc:sldMkLst>
          <pc:docMk/>
          <pc:sldMk cId="3802657929" sldId="296"/>
        </pc:sldMkLst>
        <pc:spChg chg="mod">
          <ac:chgData name="Emily McDonald" userId="038db023-5a82-4bdf-b02b-e4111cf614e3" providerId="ADAL" clId="{668D8B31-1A92-446D-8235-45345241C5B5}" dt="2024-09-12T16:37:44.411" v="629" actId="27636"/>
          <ac:spMkLst>
            <pc:docMk/>
            <pc:sldMk cId="3802657929" sldId="296"/>
            <ac:spMk id="3" creationId="{1E0B8C4B-3A3C-9FD1-59FB-1666C1F09376}"/>
          </ac:spMkLst>
        </pc:spChg>
      </pc:sldChg>
      <pc:sldChg chg="modSp">
        <pc:chgData name="Emily McDonald" userId="038db023-5a82-4bdf-b02b-e4111cf614e3" providerId="ADAL" clId="{668D8B31-1A92-446D-8235-45345241C5B5}" dt="2024-09-12T16:37:56.191" v="630" actId="20577"/>
        <pc:sldMkLst>
          <pc:docMk/>
          <pc:sldMk cId="2483042184" sldId="297"/>
        </pc:sldMkLst>
        <pc:spChg chg="mod">
          <ac:chgData name="Emily McDonald" userId="038db023-5a82-4bdf-b02b-e4111cf614e3" providerId="ADAL" clId="{668D8B31-1A92-446D-8235-45345241C5B5}" dt="2024-09-12T16:37:56.191" v="630" actId="20577"/>
          <ac:spMkLst>
            <pc:docMk/>
            <pc:sldMk cId="2483042184" sldId="297"/>
            <ac:spMk id="3" creationId="{1E0B8C4B-3A3C-9FD1-59FB-1666C1F0937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- Responsibility for learning – e.g. spellings</a:t>
            </a:r>
          </a:p>
        </p:txBody>
      </p:sp>
    </p:spTree>
    <p:extLst>
      <p:ext uri="{BB962C8B-B14F-4D97-AF65-F5344CB8AC3E}">
        <p14:creationId xmlns:p14="http://schemas.microsoft.com/office/powerpoint/2010/main" val="3894069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1628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6289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5742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15519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148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 descr="preencoded.png">
            <a:extLst>
              <a:ext uri="{FF2B5EF4-FFF2-40B4-BE49-F238E27FC236}">
                <a16:creationId xmlns:a16="http://schemas.microsoft.com/office/drawing/2014/main" id="{BA5D5A72-CB6F-F8DE-E2C9-90459C8C3DC1}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</a:extLst>
          </p:cNvPr>
          <p:cNvSpPr/>
          <p:nvPr userDrawn="1"/>
        </p:nvSpPr>
        <p:spPr>
          <a:xfrm>
            <a:off x="1600201" y="1153228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03092" y="1984248"/>
            <a:ext cx="5385816" cy="1225296"/>
          </a:xfrm>
        </p:spPr>
        <p:txBody>
          <a:bodyPr tIns="0" anchor="b">
            <a:no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49496" y="3483864"/>
            <a:ext cx="3493008" cy="878908"/>
          </a:xfrm>
        </p:spPr>
        <p:txBody>
          <a:bodyPr lIns="0" tIns="0" rIns="0" bIns="0" anchor="t" anchorCtr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</a:extLst>
          </p:cNvPr>
          <p:cNvSpPr/>
          <p:nvPr userDrawn="1"/>
        </p:nvSpPr>
        <p:spPr>
          <a:xfrm>
            <a:off x="685338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</a:extLst>
          </p:cNvPr>
          <p:cNvSpPr/>
          <p:nvPr userDrawn="1"/>
        </p:nvSpPr>
        <p:spPr>
          <a:xfrm>
            <a:off x="2900911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</a:extLst>
          </p:cNvPr>
          <p:cNvSpPr/>
          <p:nvPr userDrawn="1"/>
        </p:nvSpPr>
        <p:spPr>
          <a:xfrm>
            <a:off x="5116484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</a:extLst>
          </p:cNvPr>
          <p:cNvSpPr/>
          <p:nvPr userDrawn="1"/>
        </p:nvSpPr>
        <p:spPr>
          <a:xfrm>
            <a:off x="9547629" y="3796480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</a:extLst>
          </p:cNvPr>
          <p:cNvSpPr/>
          <p:nvPr userDrawn="1"/>
        </p:nvSpPr>
        <p:spPr>
          <a:xfrm>
            <a:off x="7332057" y="3796480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841248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8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339134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731058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900910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3554707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46630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16484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770280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62204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32057" y="2491684"/>
            <a:ext cx="2011680" cy="2825173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7985853" y="2111058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77777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9547629" y="2491684"/>
            <a:ext cx="2011680" cy="2825173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0201425" y="2111058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93349" y="3888404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 descr="preencoded.png">
            <a:extLst>
              <a:ext uri="{FF2B5EF4-FFF2-40B4-BE49-F238E27FC236}">
                <a16:creationId xmlns:a16="http://schemas.microsoft.com/office/drawing/2014/main" id="{790E862E-398F-571C-EC2C-3D17164DE059}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Image 0" descr="preencoded.png">
            <a:extLst>
              <a:ext uri="{FF2B5EF4-FFF2-40B4-BE49-F238E27FC236}">
                <a16:creationId xmlns:a16="http://schemas.microsoft.com/office/drawing/2014/main" id="{CD2D664E-6702-6607-A37E-2E996144917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 descr="preencoded.png">
            <a:extLst>
              <a:ext uri="{FF2B5EF4-FFF2-40B4-BE49-F238E27FC236}">
                <a16:creationId xmlns:a16="http://schemas.microsoft.com/office/drawing/2014/main" id="{951C5737-DF7E-D671-AC74-9E488335BC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 descr="preencoded.png">
            <a:extLst>
              <a:ext uri="{FF2B5EF4-FFF2-40B4-BE49-F238E27FC236}">
                <a16:creationId xmlns:a16="http://schemas.microsoft.com/office/drawing/2014/main" id="{B9036D42-A06F-E6EE-BB91-8BAF045198BE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 descr="preencoded.png">
            <a:extLst>
              <a:ext uri="{FF2B5EF4-FFF2-40B4-BE49-F238E27FC236}">
                <a16:creationId xmlns:a16="http://schemas.microsoft.com/office/drawing/2014/main" id="{86E0540C-3355-A50D-AC61-047B54B70C6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77640" y="2330704"/>
            <a:ext cx="3822192" cy="411480"/>
          </a:xfrm>
        </p:spPr>
        <p:txBody>
          <a:bodyPr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5032" y="2877312"/>
            <a:ext cx="3741928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046720" y="2330704"/>
            <a:ext cx="3822192" cy="411480"/>
          </a:xfrm>
        </p:spPr>
        <p:txBody>
          <a:bodyPr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1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54112" y="2877312"/>
            <a:ext cx="3741928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1234440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743200"/>
            <a:ext cx="3328416" cy="3557016"/>
          </a:xfr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/>
          </p:nvPr>
        </p:nvSpPr>
        <p:spPr>
          <a:xfrm>
            <a:off x="1911096" y="2258568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743200"/>
            <a:ext cx="3328416" cy="3557016"/>
          </a:xfr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/>
          </p:nvPr>
        </p:nvSpPr>
        <p:spPr>
          <a:xfrm>
            <a:off x="5641848" y="2258568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743200"/>
            <a:ext cx="3328416" cy="3557016"/>
          </a:xfr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/>
          </p:nvPr>
        </p:nvSpPr>
        <p:spPr>
          <a:xfrm>
            <a:off x="9290304" y="2258568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0" tIns="0" rIns="0" bIns="0" anchor="ctr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3950208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 descr="preencoded.png">
            <a:extLst>
              <a:ext uri="{FF2B5EF4-FFF2-40B4-BE49-F238E27FC236}">
                <a16:creationId xmlns:a16="http://schemas.microsoft.com/office/drawing/2014/main" id="{ABC388A2-FFC7-1A87-02FB-C97B50161FD3}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 descr="preencoded.png">
            <a:extLst>
              <a:ext uri="{FF2B5EF4-FFF2-40B4-BE49-F238E27FC236}">
                <a16:creationId xmlns:a16="http://schemas.microsoft.com/office/drawing/2014/main" id="{D64C4994-B525-F4C0-B74F-D5E8296DFC43}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 descr="preencoded.png">
            <a:extLst>
              <a:ext uri="{FF2B5EF4-FFF2-40B4-BE49-F238E27FC236}">
                <a16:creationId xmlns:a16="http://schemas.microsoft.com/office/drawing/2014/main" id="{9019DA73-2516-F3D2-ECDB-620C90483DB3}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 descr="preencoded.png">
            <a:extLst>
              <a:ext uri="{FF2B5EF4-FFF2-40B4-BE49-F238E27FC236}">
                <a16:creationId xmlns:a16="http://schemas.microsoft.com/office/drawing/2014/main" id="{FEA70E9F-C506-413C-11EF-5915A2296643}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 descr="preencoded.png">
            <a:extLst>
              <a:ext uri="{FF2B5EF4-FFF2-40B4-BE49-F238E27FC236}">
                <a16:creationId xmlns:a16="http://schemas.microsoft.com/office/drawing/2014/main" id="{A8B7F1F1-806C-8D65-7340-220A0C4653C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 descr="preencoded.png">
            <a:extLst>
              <a:ext uri="{FF2B5EF4-FFF2-40B4-BE49-F238E27FC236}">
                <a16:creationId xmlns:a16="http://schemas.microsoft.com/office/drawing/2014/main" id="{F19C81EC-0322-58A2-C455-6E2C84D1E6E8}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0" y="1883664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8760" y="2837688"/>
            <a:ext cx="5879592" cy="27005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 descr="preencoded.png">
            <a:extLst>
              <a:ext uri="{FF2B5EF4-FFF2-40B4-BE49-F238E27FC236}">
                <a16:creationId xmlns:a16="http://schemas.microsoft.com/office/drawing/2014/main" id="{FEB515B5-2D9F-58E1-6E3C-CCBF105D891E}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 descr="preencoded.png">
            <a:extLst>
              <a:ext uri="{FF2B5EF4-FFF2-40B4-BE49-F238E27FC236}">
                <a16:creationId xmlns:a16="http://schemas.microsoft.com/office/drawing/2014/main" id="{5CCFEDF9-5B69-87BA-8A33-35033DA401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048" y="1975104"/>
            <a:ext cx="4169664" cy="667512"/>
          </a:xfrm>
        </p:spPr>
        <p:txBody>
          <a:bodyPr tIns="0" anchor="b" anchorCtr="0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169664" cy="2176272"/>
          </a:xfrm>
        </p:spPr>
        <p:txBody>
          <a:bodyPr lIns="91440" tIns="0" rIns="91440" bIns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 descr="preencoded.png">
            <a:extLst>
              <a:ext uri="{FF2B5EF4-FFF2-40B4-BE49-F238E27FC236}">
                <a16:creationId xmlns:a16="http://schemas.microsoft.com/office/drawing/2014/main" id="{8D5D10FF-3DE5-39CA-FA9A-29A09DC47BFC}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 descr="preencoded.png">
            <a:extLst>
              <a:ext uri="{FF2B5EF4-FFF2-40B4-BE49-F238E27FC236}">
                <a16:creationId xmlns:a16="http://schemas.microsoft.com/office/drawing/2014/main" id="{BFA89E6A-8342-AE30-45E0-BC1DFE327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 descr="preencoded.png">
            <a:extLst>
              <a:ext uri="{FF2B5EF4-FFF2-40B4-BE49-F238E27FC236}">
                <a16:creationId xmlns:a16="http://schemas.microsoft.com/office/drawing/2014/main" id="{D9D7EB49-4BC9-040F-C4CC-5771C5FB312B}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 descr="preencoded.png">
            <a:extLst>
              <a:ext uri="{FF2B5EF4-FFF2-40B4-BE49-F238E27FC236}">
                <a16:creationId xmlns:a16="http://schemas.microsoft.com/office/drawing/2014/main" id="{3CE04498-C285-EFB8-340C-1A064078152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784" y="1243584"/>
            <a:ext cx="8165592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85032" y="2255520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754112" y="2255520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 descr="preencoded.png">
            <a:extLst>
              <a:ext uri="{FF2B5EF4-FFF2-40B4-BE49-F238E27FC236}">
                <a16:creationId xmlns:a16="http://schemas.microsoft.com/office/drawing/2014/main" id="{EFFAEAD9-58A9-096B-C6D0-58F7AD08EB20}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1901952"/>
            <a:ext cx="5693664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4224528" y="2276856"/>
            <a:ext cx="6766560" cy="7680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/>
          </p:nvPr>
        </p:nvSpPr>
        <p:spPr>
          <a:xfrm>
            <a:off x="4224528" y="3222752"/>
            <a:ext cx="6766560" cy="270052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776472"/>
            <a:ext cx="6400800" cy="768096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95600" y="4718304"/>
            <a:ext cx="6400800" cy="512064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496" y="2103120"/>
            <a:ext cx="11119104" cy="44348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rgbClr val="E6F0FE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904" y="2825496"/>
            <a:ext cx="10680192" cy="28346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89120" y="2395728"/>
            <a:ext cx="7013448" cy="162763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33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984248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89120" y="4308475"/>
            <a:ext cx="3932238" cy="58896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  <p:sp>
        <p:nvSpPr>
          <p:cNvPr id="32" name="Image 1" descr="preencoded.png">
            <a:extLst>
              <a:ext uri="{FF2B5EF4-FFF2-40B4-BE49-F238E27FC236}">
                <a16:creationId xmlns:a16="http://schemas.microsoft.com/office/drawing/2014/main" id="{2A3EC91E-4089-D366-06D3-3E66F93DFAF3}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33" name="Image 4" descr="preencoded.png">
            <a:extLst>
              <a:ext uri="{FF2B5EF4-FFF2-40B4-BE49-F238E27FC236}">
                <a16:creationId xmlns:a16="http://schemas.microsoft.com/office/drawing/2014/main" id="{EC46DC71-C12A-96C8-3FE2-AA95AB58B349}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1" cap="all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539496"/>
            <a:ext cx="10671048" cy="768096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72800" y="457200"/>
            <a:ext cx="987552" cy="274320"/>
          </a:xfrm>
        </p:spPr>
        <p:txBody>
          <a:bodyPr>
            <a:noAutofit/>
          </a:bodyPr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71016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71016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828288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828288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385560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191256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85560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790184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8942832" y="1545336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191256"/>
            <a:ext cx="2029968" cy="694944"/>
          </a:xfrm>
          <a:solidFill>
            <a:schemeClr val="accent1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16960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942832" y="4144264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790184"/>
            <a:ext cx="2029968" cy="694944"/>
          </a:xfrm>
          <a:solidFill>
            <a:schemeClr val="accent4"/>
          </a:solidFill>
        </p:spPr>
        <p:txBody>
          <a:bodyPr lIns="0" tIns="155448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400" b="1" cap="all" spc="20" baseline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15888"/>
            <a:ext cx="2029968" cy="182880"/>
          </a:xfrm>
        </p:spPr>
        <p:txBody>
          <a:bodyPr anchor="ctr">
            <a:no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1216152"/>
            <a:ext cx="10671048" cy="7680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1792" y="457200"/>
            <a:ext cx="320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45368" y="457200"/>
            <a:ext cx="98755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 dt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Meet the teacher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Year 5</a:t>
            </a:r>
          </a:p>
          <a:p>
            <a:r>
              <a:rPr lang="en-US" dirty="0"/>
              <a:t>Miss McDonald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Y5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46908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High expectations of behaviour and learning – following the values, being good role models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Taking some responsibility for their learning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More independence in their work</a:t>
            </a:r>
          </a:p>
        </p:txBody>
      </p:sp>
    </p:spTree>
    <p:extLst>
      <p:ext uri="{BB962C8B-B14F-4D97-AF65-F5344CB8AC3E}">
        <p14:creationId xmlns:p14="http://schemas.microsoft.com/office/powerpoint/2010/main" val="27278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Home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5122166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Children should be reading at home daily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It will be set on a Thursday and due in on the following Wednesday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One piece of English (</a:t>
            </a:r>
            <a:r>
              <a:rPr lang="en-US" sz="3000" dirty="0" err="1"/>
              <a:t>SPaG</a:t>
            </a:r>
            <a:r>
              <a:rPr lang="en-US" sz="3000" dirty="0"/>
              <a:t> or reading comprehension), </a:t>
            </a:r>
            <a:r>
              <a:rPr lang="en-US" sz="3000" dirty="0" err="1"/>
              <a:t>MyMaths</a:t>
            </a:r>
            <a:r>
              <a:rPr lang="en-US" sz="3000" dirty="0"/>
              <a:t>, spellings (test will be on a Wednesday</a:t>
            </a:r>
            <a:r>
              <a:rPr lang="en-US" sz="3000" smtClean="0"/>
              <a:t>) Spelling </a:t>
            </a:r>
            <a:r>
              <a:rPr lang="en-US" sz="3000" dirty="0" smtClean="0"/>
              <a:t>Shed can be used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Brain builders half termly</a:t>
            </a:r>
          </a:p>
        </p:txBody>
      </p:sp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trips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46908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Residential trip 16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-18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March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May </a:t>
            </a:r>
            <a:r>
              <a:rPr lang="en-US" sz="3000" dirty="0"/>
              <a:t>be other local trips or a whole school trip at some point</a:t>
            </a:r>
          </a:p>
        </p:txBody>
      </p:sp>
    </p:spTree>
    <p:extLst>
      <p:ext uri="{BB962C8B-B14F-4D97-AF65-F5344CB8AC3E}">
        <p14:creationId xmlns:p14="http://schemas.microsoft.com/office/powerpoint/2010/main" val="228383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timetable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46908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PE </a:t>
            </a:r>
            <a:r>
              <a:rPr lang="en-US" sz="3000" dirty="0" smtClean="0"/>
              <a:t>Tuesdays </a:t>
            </a:r>
            <a:r>
              <a:rPr lang="en-US" sz="3000" dirty="0"/>
              <a:t>and Fridays – come in in PE kit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Generally, English and Maths in the mornings and other subjects in the afternoons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Gates open at 8.35 and it is important that children are in school as promptly as possible as we start our learning during soft start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52378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RSE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46908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Relationships and sex education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Policy and coverage on school website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 letter will go home to parents before we teach this</a:t>
            </a:r>
          </a:p>
        </p:txBody>
      </p:sp>
    </p:spTree>
    <p:extLst>
      <p:ext uri="{BB962C8B-B14F-4D97-AF65-F5344CB8AC3E}">
        <p14:creationId xmlns:p14="http://schemas.microsoft.com/office/powerpoint/2010/main" val="301875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1"/>
            <a:ext cx="6766560" cy="5342916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We carry out assessments in school at the end of Autumn, Spring and Summer Terms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We will report to parents after Christmas, after Easter and in the summer term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After Christmas and Easter, this will just be a printout of where your child is in relation to age-related expectations:</a:t>
            </a:r>
          </a:p>
          <a:p>
            <a:pPr marL="1143000" lvl="1" indent="-457200"/>
            <a:r>
              <a:rPr lang="en-US" sz="3000" dirty="0"/>
              <a:t>WTS – working towards the expected standard</a:t>
            </a:r>
          </a:p>
          <a:p>
            <a:pPr marL="1143000" lvl="1" indent="-457200"/>
            <a:r>
              <a:rPr lang="en-US" sz="3000" dirty="0"/>
              <a:t>EXS – working at the age-related expected standard</a:t>
            </a:r>
          </a:p>
          <a:p>
            <a:pPr marL="1143000" lvl="1" indent="-457200"/>
            <a:r>
              <a:rPr lang="en-US" sz="3000" dirty="0"/>
              <a:t>GDS – working at greater depth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In the summer term, this will be a full written report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Children start a new set of objectives each year, so they won’t necessarily be achieving EXS in the autumn – this doesn’t mean they aren’t on track for achieving EXS in the summer </a:t>
            </a:r>
          </a:p>
        </p:txBody>
      </p:sp>
    </p:spTree>
    <p:extLst>
      <p:ext uri="{BB962C8B-B14F-4D97-AF65-F5344CB8AC3E}">
        <p14:creationId xmlns:p14="http://schemas.microsoft.com/office/powerpoint/2010/main" val="187284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Important 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872359"/>
            <a:ext cx="6766560" cy="5775329"/>
          </a:xfrm>
        </p:spPr>
        <p:txBody>
          <a:bodyPr>
            <a:normAutofit fontScale="925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4th September: Back to school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7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October: Individual photos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24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October: Inset 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3</a:t>
            </a:r>
            <a:r>
              <a:rPr lang="en-US" sz="3000" baseline="30000" dirty="0" smtClean="0"/>
              <a:t>rd</a:t>
            </a:r>
            <a:r>
              <a:rPr lang="en-US" sz="3000" dirty="0" smtClean="0"/>
              <a:t> November: Inset 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10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November: Flu </a:t>
            </a:r>
            <a:r>
              <a:rPr lang="en-US" sz="3000" dirty="0" err="1" smtClean="0"/>
              <a:t>i</a:t>
            </a:r>
            <a:r>
              <a:rPr lang="en-US" sz="3000" dirty="0" err="1" smtClean="0"/>
              <a:t>mmunisations</a:t>
            </a: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11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November: Remembrance service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5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January: Inset 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11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February: Fire safety talk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24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– 26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February: </a:t>
            </a:r>
            <a:r>
              <a:rPr lang="en-US" sz="3000" dirty="0" err="1" smtClean="0"/>
              <a:t>Bikeability</a:t>
            </a:r>
            <a:endParaRPr lang="en-US" sz="3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16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– 18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March: Residential trip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13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April: Inset day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smtClean="0"/>
              <a:t>29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April: Whole class photo</a:t>
            </a:r>
            <a:endParaRPr lang="en-US" sz="3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 txBox="1">
            <a:spLocks/>
          </p:cNvSpPr>
          <p:nvPr/>
        </p:nvSpPr>
        <p:spPr>
          <a:xfrm>
            <a:off x="116378" y="1321724"/>
            <a:ext cx="3175462" cy="40150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b="1" kern="1200" cap="all" baseline="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/>
              <a:t>We try our best to keep these dates, but sometimes we have to make changes for reasons out of our control – this will always be communicated as early as we can</a:t>
            </a:r>
          </a:p>
        </p:txBody>
      </p:sp>
    </p:spTree>
    <p:extLst>
      <p:ext uri="{BB962C8B-B14F-4D97-AF65-F5344CB8AC3E}">
        <p14:creationId xmlns:p14="http://schemas.microsoft.com/office/powerpoint/2010/main" val="380265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8808" y="210312"/>
            <a:ext cx="6766560" cy="768096"/>
          </a:xfrm>
        </p:spPr>
        <p:txBody>
          <a:bodyPr/>
          <a:lstStyle/>
          <a:p>
            <a:r>
              <a:rPr lang="en-US" dirty="0"/>
              <a:t>other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1232452"/>
            <a:ext cx="6766560" cy="469082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See school website for any important info, including dates and this Power Point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Please contact me via the school office if you ever </a:t>
            </a:r>
            <a:r>
              <a:rPr lang="en-US" sz="3000"/>
              <a:t>need to.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8304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78438558_Win32_v2" id="{4C05A457-285D-454C-A9EA-F338443A797C}" vid="{298C0BDB-2F83-41C5-B87D-3BE7246FD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0A320C6C95B342937E5091725939A0" ma:contentTypeVersion="15" ma:contentTypeDescription="Create a new document." ma:contentTypeScope="" ma:versionID="9fa57d8c2c2af51b7512c2635b52c8ea">
  <xsd:schema xmlns:xsd="http://www.w3.org/2001/XMLSchema" xmlns:xs="http://www.w3.org/2001/XMLSchema" xmlns:p="http://schemas.microsoft.com/office/2006/metadata/properties" xmlns:ns2="9b0aa1bb-047d-43aa-9db2-5dc2b54a8373" xmlns:ns3="b64ef786-5320-409a-84ea-892bbe30561c" targetNamespace="http://schemas.microsoft.com/office/2006/metadata/properties" ma:root="true" ma:fieldsID="bdf3f3ed4d96b02a7d2ca2baabfe543e" ns2:_="" ns3:_="">
    <xsd:import namespace="9b0aa1bb-047d-43aa-9db2-5dc2b54a8373"/>
    <xsd:import namespace="b64ef786-5320-409a-84ea-892bbe3056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0aa1bb-047d-43aa-9db2-5dc2b54a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316ca4a-d227-43c7-9a58-5179a2bc29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4ef786-5320-409a-84ea-892bbe30561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0be9a93-2bc8-4333-aad3-da94f4cca7a6}" ma:internalName="TaxCatchAll" ma:showField="CatchAllData" ma:web="b64ef786-5320-409a-84ea-892bbe3056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4ef786-5320-409a-84ea-892bbe30561c" xsi:nil="true"/>
    <lcf76f155ced4ddcb4097134ff3c332f xmlns="9b0aa1bb-047d-43aa-9db2-5dc2b54a837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348F49F-7DFE-463C-BEA2-F11BB487AD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0aa1bb-047d-43aa-9db2-5dc2b54a8373"/>
    <ds:schemaRef ds:uri="b64ef786-5320-409a-84ea-892bbe3056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D2ED2F-BDEE-47B8-82AA-B088E838B0E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D7EB4D8-2DC8-4900-B296-3F8E8CD9E6AE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64ef786-5320-409a-84ea-892bbe30561c"/>
    <ds:schemaRef ds:uri="http://purl.org/dc/elements/1.1/"/>
    <ds:schemaRef ds:uri="9b0aa1bb-047d-43aa-9db2-5dc2b54a8373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{CE15C6B5-1050-4C1B-BAE7-091BE5FC56AC}tf78438558_win32</Template>
  <TotalTime>1016</TotalTime>
  <Words>441</Words>
  <Application>Microsoft Office PowerPoint</Application>
  <PresentationFormat>Widescreen</PresentationFormat>
  <Paragraphs>52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Sabon Next LT</vt:lpstr>
      <vt:lpstr>Office Theme</vt:lpstr>
      <vt:lpstr>Meet the teacher</vt:lpstr>
      <vt:lpstr>Y5 expectations</vt:lpstr>
      <vt:lpstr>Home learning</vt:lpstr>
      <vt:lpstr>trips</vt:lpstr>
      <vt:lpstr>timetable</vt:lpstr>
      <vt:lpstr>RSE</vt:lpstr>
      <vt:lpstr>assessment</vt:lpstr>
      <vt:lpstr>Important dates</vt:lpstr>
      <vt:lpstr>other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 the teacher</dc:title>
  <dc:subject/>
  <dc:creator>Claire Tracy</dc:creator>
  <cp:lastModifiedBy>Emily McDonald</cp:lastModifiedBy>
  <cp:revision>18</cp:revision>
  <dcterms:created xsi:type="dcterms:W3CDTF">2023-09-13T13:02:07Z</dcterms:created>
  <dcterms:modified xsi:type="dcterms:W3CDTF">2025-07-07T14:22:03Z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0x0101001B0A320C6C95B342937E5091725939A0</vt:lpwstr>
  </property>
  <property fmtid="{D5CDD505-2E9C-101B-9397-08002B2CF9AE}" pid="3" name="MediaServiceImageTags">
    <vt:lpwstr/>
  </property>
</Properties>
</file>