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 id="2147484217" r:id="rId2"/>
  </p:sldMasterIdLst>
  <p:notesMasterIdLst>
    <p:notesMasterId r:id="rId18"/>
  </p:notesMasterIdLst>
  <p:sldIdLst>
    <p:sldId id="334" r:id="rId3"/>
    <p:sldId id="335" r:id="rId4"/>
    <p:sldId id="346" r:id="rId5"/>
    <p:sldId id="347" r:id="rId6"/>
    <p:sldId id="337" r:id="rId7"/>
    <p:sldId id="351" r:id="rId8"/>
    <p:sldId id="271" r:id="rId9"/>
    <p:sldId id="319" r:id="rId10"/>
    <p:sldId id="316" r:id="rId11"/>
    <p:sldId id="266" r:id="rId12"/>
    <p:sldId id="349" r:id="rId13"/>
    <p:sldId id="268" r:id="rId14"/>
    <p:sldId id="348" r:id="rId15"/>
    <p:sldId id="350" r:id="rId16"/>
    <p:sldId id="342" r:id="rId17"/>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varScale="1">
        <p:scale>
          <a:sx n="68" d="100"/>
          <a:sy n="68" d="100"/>
        </p:scale>
        <p:origin x="13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509DF51-8E11-FAD9-3212-5110EA424C3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pitchFamily="18" charset="0"/>
                <a:ea typeface="+mn-ea"/>
                <a:cs typeface="+mn-cs"/>
              </a:defRPr>
            </a:lvl1pPr>
          </a:lstStyle>
          <a:p>
            <a:pPr>
              <a:defRPr/>
            </a:pPr>
            <a:endParaRPr lang="en-US"/>
          </a:p>
        </p:txBody>
      </p:sp>
      <p:sp>
        <p:nvSpPr>
          <p:cNvPr id="27651" name="Rectangle 3">
            <a:extLst>
              <a:ext uri="{FF2B5EF4-FFF2-40B4-BE49-F238E27FC236}">
                <a16:creationId xmlns:a16="http://schemas.microsoft.com/office/drawing/2014/main" id="{52396996-1B37-32DA-01D3-E27BBAFB58B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10244" name="Rectangle 4">
            <a:extLst>
              <a:ext uri="{FF2B5EF4-FFF2-40B4-BE49-F238E27FC236}">
                <a16:creationId xmlns:a16="http://schemas.microsoft.com/office/drawing/2014/main" id="{780C4EA6-579F-7859-52DD-55FE03B7621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22EF7938-330B-9859-A1B0-8E5720EE1C6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63E037DE-A4C2-95AD-5078-A1E1CF57DF0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pitchFamily="18" charset="0"/>
                <a:ea typeface="+mn-ea"/>
                <a:cs typeface="+mn-cs"/>
              </a:defRPr>
            </a:lvl1pPr>
          </a:lstStyle>
          <a:p>
            <a:pPr>
              <a:defRPr/>
            </a:pPr>
            <a:endParaRPr lang="en-US"/>
          </a:p>
        </p:txBody>
      </p:sp>
      <p:sp>
        <p:nvSpPr>
          <p:cNvPr id="27655" name="Rectangle 7">
            <a:extLst>
              <a:ext uri="{FF2B5EF4-FFF2-40B4-BE49-F238E27FC236}">
                <a16:creationId xmlns:a16="http://schemas.microsoft.com/office/drawing/2014/main" id="{3A2FBD63-B3F2-05FF-F8E3-2F999231721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42CB016C-8410-41A0-85F3-EA0AAF1E8E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F01B1B1-AE08-FBB2-7995-1EFECB5B637B}"/>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210FE7C8-2F46-3C34-A1DD-7F7C2CE2D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ADDA397-1627-2D02-5900-BB56D05CD7F5}"/>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E9BD0C4C-7EA4-90C7-6A51-436D3D73EB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7456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0C2845C-DEFE-8C6C-8CE0-B7DCD9AC7D57}"/>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1CC33B20-9E85-7437-C838-42C6D22CEB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8C7B76B-5F12-A082-F772-5B3629F2D61F}"/>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6D0E2218-85F3-3C32-EB25-69A6A9833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9A40E5F-0C62-2884-6A0C-B014193A4113}"/>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323741C9-E3CD-1FB5-B217-60FE33784B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A99C3A8-2EE3-EDE3-1608-5C44692576FF}"/>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06BC9F9-0DFA-8EEB-6B41-29F9F3CBD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ADDA397-1627-2D02-5900-BB56D05CD7F5}"/>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E9BD0C4C-7EA4-90C7-6A51-436D3D73EB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764AC11-83CB-AAF3-EF01-ECB631C3689E}"/>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52303710-9C45-F18D-C332-1F01E9EB61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3D26BBC-085B-F809-960E-B00A38978F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6CFBA84E-C1F9-0FE6-4D42-02A81BCD7E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8BDF7AB-1267-0B96-515C-D1EC96FF23F9}"/>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06ACCDA7-0064-D1FB-F14E-33FC3A1F3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9F85A19B-77A0-135C-3443-EFAA665CF4CC}"/>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29" name="Title 28"/>
          <p:cNvSpPr>
            <a:spLocks noGrp="1"/>
          </p:cNvSpPr>
          <p:nvPr>
            <p:ph type="ctrTitle"/>
          </p:nvPr>
        </p:nvSpPr>
        <p:spPr>
          <a:xfrm>
            <a:off x="381000" y="4853411"/>
            <a:ext cx="8458200" cy="1222375"/>
          </a:xfrm>
        </p:spPr>
        <p:txBody>
          <a:bodyPr anchor="t"/>
          <a:lstStyle/>
          <a:p>
            <a:r>
              <a:rPr lang="en-GB"/>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a:t>Click to edit Master subtitle style</a:t>
            </a:r>
            <a:endParaRPr lang="en-US"/>
          </a:p>
        </p:txBody>
      </p:sp>
      <p:sp>
        <p:nvSpPr>
          <p:cNvPr id="5" name="Date Placeholder 15">
            <a:extLst>
              <a:ext uri="{FF2B5EF4-FFF2-40B4-BE49-F238E27FC236}">
                <a16:creationId xmlns:a16="http://schemas.microsoft.com/office/drawing/2014/main" id="{4597618A-E78E-24F7-7D90-DC4C101DF661}"/>
              </a:ext>
            </a:extLst>
          </p:cNvPr>
          <p:cNvSpPr>
            <a:spLocks noGrp="1"/>
          </p:cNvSpPr>
          <p:nvPr>
            <p:ph type="dt" sz="half" idx="10"/>
          </p:nvPr>
        </p:nvSpPr>
        <p:spPr/>
        <p:txBody>
          <a:bodyPr/>
          <a:lstStyle>
            <a:lvl1pPr>
              <a:defRPr/>
            </a:lvl1pPr>
          </a:lstStyle>
          <a:p>
            <a:pPr>
              <a:defRPr/>
            </a:pPr>
            <a:endParaRPr lang="en-GB"/>
          </a:p>
        </p:txBody>
      </p:sp>
      <p:sp>
        <p:nvSpPr>
          <p:cNvPr id="6" name="Footer Placeholder 1">
            <a:extLst>
              <a:ext uri="{FF2B5EF4-FFF2-40B4-BE49-F238E27FC236}">
                <a16:creationId xmlns:a16="http://schemas.microsoft.com/office/drawing/2014/main" id="{416D1B10-B1F5-95B2-0473-BAD6522E858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14">
            <a:extLst>
              <a:ext uri="{FF2B5EF4-FFF2-40B4-BE49-F238E27FC236}">
                <a16:creationId xmlns:a16="http://schemas.microsoft.com/office/drawing/2014/main" id="{31D511EF-CD76-85C0-2837-33E86F7A831A}"/>
              </a:ext>
            </a:extLst>
          </p:cNvPr>
          <p:cNvSpPr>
            <a:spLocks noGrp="1"/>
          </p:cNvSpPr>
          <p:nvPr>
            <p:ph type="sldNum" sz="quarter" idx="12"/>
          </p:nvPr>
        </p:nvSpPr>
        <p:spPr>
          <a:xfrm>
            <a:off x="8229600" y="6473825"/>
            <a:ext cx="758825" cy="247650"/>
          </a:xfrm>
        </p:spPr>
        <p:txBody>
          <a:bodyPr/>
          <a:lstStyle>
            <a:lvl1pPr>
              <a:defRPr/>
            </a:lvl1pPr>
          </a:lstStyle>
          <a:p>
            <a:pPr>
              <a:defRPr/>
            </a:pPr>
            <a:fld id="{B7C91F9D-8F77-41CE-975B-ADEDCAB4A504}" type="slidenum">
              <a:rPr lang="en-GB" altLang="en-US"/>
              <a:pPr>
                <a:defRPr/>
              </a:pPr>
              <a:t>‹#›</a:t>
            </a:fld>
            <a:endParaRPr lang="en-GB" altLang="en-US"/>
          </a:p>
        </p:txBody>
      </p:sp>
    </p:spTree>
    <p:extLst>
      <p:ext uri="{BB962C8B-B14F-4D97-AF65-F5344CB8AC3E}">
        <p14:creationId xmlns:p14="http://schemas.microsoft.com/office/powerpoint/2010/main" val="357956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10">
            <a:extLst>
              <a:ext uri="{FF2B5EF4-FFF2-40B4-BE49-F238E27FC236}">
                <a16:creationId xmlns:a16="http://schemas.microsoft.com/office/drawing/2014/main" id="{783E8C65-8E85-53F3-C174-B71392CACB48}"/>
              </a:ext>
            </a:extLst>
          </p:cNvPr>
          <p:cNvSpPr>
            <a:spLocks noGrp="1"/>
          </p:cNvSpPr>
          <p:nvPr>
            <p:ph type="dt" sz="half" idx="10"/>
          </p:nvPr>
        </p:nvSpPr>
        <p:spPr/>
        <p:txBody>
          <a:bodyPr/>
          <a:lstStyle>
            <a:lvl1pPr>
              <a:defRPr/>
            </a:lvl1pPr>
          </a:lstStyle>
          <a:p>
            <a:pPr>
              <a:defRPr/>
            </a:pPr>
            <a:endParaRPr lang="en-GB"/>
          </a:p>
        </p:txBody>
      </p:sp>
      <p:sp>
        <p:nvSpPr>
          <p:cNvPr id="5" name="Footer Placeholder 27">
            <a:extLst>
              <a:ext uri="{FF2B5EF4-FFF2-40B4-BE49-F238E27FC236}">
                <a16:creationId xmlns:a16="http://schemas.microsoft.com/office/drawing/2014/main" id="{E85C7E5F-A9D6-E464-9BC9-85ED3569783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4">
            <a:extLst>
              <a:ext uri="{FF2B5EF4-FFF2-40B4-BE49-F238E27FC236}">
                <a16:creationId xmlns:a16="http://schemas.microsoft.com/office/drawing/2014/main" id="{AA5ABF7D-FBD8-B6F2-7056-C70DD757BEC1}"/>
              </a:ext>
            </a:extLst>
          </p:cNvPr>
          <p:cNvSpPr>
            <a:spLocks noGrp="1"/>
          </p:cNvSpPr>
          <p:nvPr>
            <p:ph type="sldNum" sz="quarter" idx="12"/>
          </p:nvPr>
        </p:nvSpPr>
        <p:spPr/>
        <p:txBody>
          <a:bodyPr/>
          <a:lstStyle>
            <a:lvl1pPr>
              <a:defRPr/>
            </a:lvl1pPr>
          </a:lstStyle>
          <a:p>
            <a:pPr>
              <a:defRPr/>
            </a:pPr>
            <a:fld id="{B64DDA11-AAE6-447F-A079-3290131EF7C4}" type="slidenum">
              <a:rPr lang="en-GB" altLang="en-US"/>
              <a:pPr>
                <a:defRPr/>
              </a:pPr>
              <a:t>‹#›</a:t>
            </a:fld>
            <a:endParaRPr lang="en-GB" altLang="en-US"/>
          </a:p>
        </p:txBody>
      </p:sp>
    </p:spTree>
    <p:extLst>
      <p:ext uri="{BB962C8B-B14F-4D97-AF65-F5344CB8AC3E}">
        <p14:creationId xmlns:p14="http://schemas.microsoft.com/office/powerpoint/2010/main" val="71850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5DD0F6-35C3-E0DB-F0D8-C0210BD37B81}"/>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E93A30D2-722A-35E5-DC60-CEDAA7AED7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F7552F3-7056-BFD8-7CD1-C6949C7FF616}"/>
              </a:ext>
            </a:extLst>
          </p:cNvPr>
          <p:cNvSpPr>
            <a:spLocks noGrp="1"/>
          </p:cNvSpPr>
          <p:nvPr>
            <p:ph type="sldNum" sz="quarter" idx="12"/>
          </p:nvPr>
        </p:nvSpPr>
        <p:spPr/>
        <p:txBody>
          <a:bodyPr/>
          <a:lstStyle>
            <a:lvl1pPr>
              <a:defRPr/>
            </a:lvl1pPr>
          </a:lstStyle>
          <a:p>
            <a:pPr>
              <a:defRPr/>
            </a:pPr>
            <a:fld id="{056B73CB-B0D9-400E-8014-C46BBC8F0121}" type="slidenum">
              <a:rPr lang="en-GB" altLang="en-US"/>
              <a:pPr>
                <a:defRPr/>
              </a:pPr>
              <a:t>‹#›</a:t>
            </a:fld>
            <a:endParaRPr lang="en-GB" altLang="en-US"/>
          </a:p>
        </p:txBody>
      </p:sp>
    </p:spTree>
    <p:extLst>
      <p:ext uri="{BB962C8B-B14F-4D97-AF65-F5344CB8AC3E}">
        <p14:creationId xmlns:p14="http://schemas.microsoft.com/office/powerpoint/2010/main" val="128214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A067ACF8-3D8A-B0B8-DB4C-D0061A816640}"/>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29" name="Title 28"/>
          <p:cNvSpPr>
            <a:spLocks noGrp="1"/>
          </p:cNvSpPr>
          <p:nvPr>
            <p:ph type="ctrTitle"/>
          </p:nvPr>
        </p:nvSpPr>
        <p:spPr>
          <a:xfrm>
            <a:off x="381000" y="4853411"/>
            <a:ext cx="8458200" cy="1222375"/>
          </a:xfrm>
        </p:spPr>
        <p:txBody>
          <a:bodyPr anchor="t"/>
          <a:lstStyle/>
          <a:p>
            <a:r>
              <a:rPr lang="en-GB"/>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a:t>Click to edit Master subtitle style</a:t>
            </a:r>
            <a:endParaRPr lang="en-US"/>
          </a:p>
        </p:txBody>
      </p:sp>
      <p:sp>
        <p:nvSpPr>
          <p:cNvPr id="3" name="Date Placeholder 15">
            <a:extLst>
              <a:ext uri="{FF2B5EF4-FFF2-40B4-BE49-F238E27FC236}">
                <a16:creationId xmlns:a16="http://schemas.microsoft.com/office/drawing/2014/main" id="{24B21BD9-B526-FFB6-C4E2-BE7B14B9B71E}"/>
              </a:ext>
            </a:extLst>
          </p:cNvPr>
          <p:cNvSpPr>
            <a:spLocks noGrp="1"/>
          </p:cNvSpPr>
          <p:nvPr>
            <p:ph type="dt" sz="half" idx="10"/>
          </p:nvPr>
        </p:nvSpPr>
        <p:spPr/>
        <p:txBody>
          <a:bodyPr/>
          <a:lstStyle>
            <a:lvl1pPr>
              <a:defRPr/>
            </a:lvl1pPr>
          </a:lstStyle>
          <a:p>
            <a:pPr>
              <a:defRPr/>
            </a:pPr>
            <a:endParaRPr lang="en-GB"/>
          </a:p>
        </p:txBody>
      </p:sp>
      <p:sp>
        <p:nvSpPr>
          <p:cNvPr id="4" name="Footer Placeholder 1">
            <a:extLst>
              <a:ext uri="{FF2B5EF4-FFF2-40B4-BE49-F238E27FC236}">
                <a16:creationId xmlns:a16="http://schemas.microsoft.com/office/drawing/2014/main" id="{81E50EAA-C899-33A6-1BF0-C00A5631B03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14">
            <a:extLst>
              <a:ext uri="{FF2B5EF4-FFF2-40B4-BE49-F238E27FC236}">
                <a16:creationId xmlns:a16="http://schemas.microsoft.com/office/drawing/2014/main" id="{C76B12CF-B944-4EF8-9354-F8ABE102135F}"/>
              </a:ext>
            </a:extLst>
          </p:cNvPr>
          <p:cNvSpPr>
            <a:spLocks noGrp="1"/>
          </p:cNvSpPr>
          <p:nvPr>
            <p:ph type="sldNum" sz="quarter" idx="12"/>
          </p:nvPr>
        </p:nvSpPr>
        <p:spPr>
          <a:xfrm>
            <a:off x="8229600" y="6473825"/>
            <a:ext cx="758825" cy="247650"/>
          </a:xfrm>
        </p:spPr>
        <p:txBody>
          <a:bodyPr/>
          <a:lstStyle>
            <a:lvl1pPr>
              <a:defRPr smtClean="0"/>
            </a:lvl1pPr>
          </a:lstStyle>
          <a:p>
            <a:pPr>
              <a:defRPr/>
            </a:pPr>
            <a:fld id="{EE096605-B067-4619-B81C-D56C4C2CD631}" type="slidenum">
              <a:rPr lang="en-GB" altLang="en-US"/>
              <a:pPr>
                <a:defRPr/>
              </a:pPr>
              <a:t>‹#›</a:t>
            </a:fld>
            <a:endParaRPr lang="en-GB" altLang="en-US"/>
          </a:p>
        </p:txBody>
      </p:sp>
    </p:spTree>
    <p:extLst>
      <p:ext uri="{BB962C8B-B14F-4D97-AF65-F5344CB8AC3E}">
        <p14:creationId xmlns:p14="http://schemas.microsoft.com/office/powerpoint/2010/main" val="99088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a:t>Click to edit Master title style</a:t>
            </a:r>
            <a:endParaRPr lang="en-US"/>
          </a:p>
        </p:txBody>
      </p:sp>
      <p:sp>
        <p:nvSpPr>
          <p:cNvPr id="27" name="Content Placeholder 26"/>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Date Placeholder 24">
            <a:extLst>
              <a:ext uri="{FF2B5EF4-FFF2-40B4-BE49-F238E27FC236}">
                <a16:creationId xmlns:a16="http://schemas.microsoft.com/office/drawing/2014/main" id="{5316052A-2A24-3564-6AE5-EA3306A16A8F}"/>
              </a:ext>
            </a:extLst>
          </p:cNvPr>
          <p:cNvSpPr>
            <a:spLocks noGrp="1"/>
          </p:cNvSpPr>
          <p:nvPr>
            <p:ph type="dt" sz="half" idx="10"/>
          </p:nvPr>
        </p:nvSpPr>
        <p:spPr/>
        <p:txBody>
          <a:bodyPr/>
          <a:lstStyle>
            <a:lvl1pPr>
              <a:defRPr/>
            </a:lvl1pPr>
          </a:lstStyle>
          <a:p>
            <a:pPr>
              <a:defRPr/>
            </a:pPr>
            <a:endParaRPr lang="en-GB"/>
          </a:p>
        </p:txBody>
      </p:sp>
      <p:sp>
        <p:nvSpPr>
          <p:cNvPr id="3" name="Footer Placeholder 18">
            <a:extLst>
              <a:ext uri="{FF2B5EF4-FFF2-40B4-BE49-F238E27FC236}">
                <a16:creationId xmlns:a16="http://schemas.microsoft.com/office/drawing/2014/main" id="{2C65AECA-42CA-556D-5395-886F0EFD68BC}"/>
              </a:ext>
            </a:extLst>
          </p:cNvPr>
          <p:cNvSpPr>
            <a:spLocks noGrp="1"/>
          </p:cNvSpPr>
          <p:nvPr>
            <p:ph type="ftr" sz="quarter" idx="11"/>
          </p:nvPr>
        </p:nvSpPr>
        <p:spPr>
          <a:xfrm>
            <a:off x="3581400" y="76200"/>
            <a:ext cx="2895600" cy="288925"/>
          </a:xfrm>
        </p:spPr>
        <p:txBody>
          <a:bodyPr/>
          <a:lstStyle>
            <a:lvl1pPr>
              <a:defRPr/>
            </a:lvl1pPr>
          </a:lstStyle>
          <a:p>
            <a:pPr>
              <a:defRPr/>
            </a:pPr>
            <a:endParaRPr lang="en-GB"/>
          </a:p>
        </p:txBody>
      </p:sp>
      <p:sp>
        <p:nvSpPr>
          <p:cNvPr id="4" name="Slide Number Placeholder 15">
            <a:extLst>
              <a:ext uri="{FF2B5EF4-FFF2-40B4-BE49-F238E27FC236}">
                <a16:creationId xmlns:a16="http://schemas.microsoft.com/office/drawing/2014/main" id="{C2FACA1F-438C-F131-8243-134F3BDD0180}"/>
              </a:ext>
            </a:extLst>
          </p:cNvPr>
          <p:cNvSpPr>
            <a:spLocks noGrp="1"/>
          </p:cNvSpPr>
          <p:nvPr>
            <p:ph type="sldNum" sz="quarter" idx="12"/>
          </p:nvPr>
        </p:nvSpPr>
        <p:spPr>
          <a:xfrm>
            <a:off x="8229600" y="6473825"/>
            <a:ext cx="758825" cy="247650"/>
          </a:xfrm>
        </p:spPr>
        <p:txBody>
          <a:bodyPr/>
          <a:lstStyle>
            <a:lvl1pPr>
              <a:defRPr smtClean="0"/>
            </a:lvl1pPr>
          </a:lstStyle>
          <a:p>
            <a:pPr>
              <a:defRPr/>
            </a:pPr>
            <a:fld id="{68C51137-6951-495B-8E59-755F8F8FC385}" type="slidenum">
              <a:rPr lang="en-GB" altLang="en-US"/>
              <a:pPr>
                <a:defRPr/>
              </a:pPr>
              <a:t>‹#›</a:t>
            </a:fld>
            <a:endParaRPr lang="en-GB" altLang="en-US"/>
          </a:p>
        </p:txBody>
      </p:sp>
    </p:spTree>
    <p:extLst>
      <p:ext uri="{BB962C8B-B14F-4D97-AF65-F5344CB8AC3E}">
        <p14:creationId xmlns:p14="http://schemas.microsoft.com/office/powerpoint/2010/main" val="1943676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950050A0-267F-7536-BF4C-CCDE3C6BACC2}"/>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GB"/>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GB"/>
              <a:t>Click to edit Master title style</a:t>
            </a:r>
            <a:endParaRPr lang="en-US"/>
          </a:p>
        </p:txBody>
      </p:sp>
      <p:sp>
        <p:nvSpPr>
          <p:cNvPr id="3" name="Date Placeholder 18">
            <a:extLst>
              <a:ext uri="{FF2B5EF4-FFF2-40B4-BE49-F238E27FC236}">
                <a16:creationId xmlns:a16="http://schemas.microsoft.com/office/drawing/2014/main" id="{0C26126F-F3E8-8D4E-F543-0C5B75D5917F}"/>
              </a:ext>
            </a:extLst>
          </p:cNvPr>
          <p:cNvSpPr>
            <a:spLocks noGrp="1"/>
          </p:cNvSpPr>
          <p:nvPr>
            <p:ph type="dt" sz="half" idx="10"/>
          </p:nvPr>
        </p:nvSpPr>
        <p:spPr/>
        <p:txBody>
          <a:bodyPr wrap="square" lIns="91440" tIns="45720" rIns="91440" bIns="45720" numCol="1" anchor="t" anchorCtr="0" compatLnSpc="1">
            <a:prstTxWarp prst="textNoShape">
              <a:avLst/>
            </a:prstTxWarp>
          </a:bodyPr>
          <a:lstStyle>
            <a:lvl1pPr>
              <a:defRPr>
                <a:solidFill>
                  <a:srgbClr val="D38E27"/>
                </a:solidFill>
                <a:latin typeface="Comic Sans MS" panose="030F0702030302020204" pitchFamily="66" charset="0"/>
                <a:ea typeface="MS PGothic" panose="020B0600070205080204" pitchFamily="34" charset="-128"/>
              </a:defRPr>
            </a:lvl1pPr>
          </a:lstStyle>
          <a:p>
            <a:pPr>
              <a:defRPr/>
            </a:pPr>
            <a:fld id="{875DF09D-D5AB-4DF2-BE88-1597EE0F5B91}" type="datetime1">
              <a:rPr lang="en-US" altLang="en-US"/>
              <a:pPr>
                <a:defRPr/>
              </a:pPr>
              <a:t>9/10/2025</a:t>
            </a:fld>
            <a:endParaRPr lang="en-US" altLang="en-US"/>
          </a:p>
        </p:txBody>
      </p:sp>
      <p:sp>
        <p:nvSpPr>
          <p:cNvPr id="4" name="Footer Placeholder 10">
            <a:extLst>
              <a:ext uri="{FF2B5EF4-FFF2-40B4-BE49-F238E27FC236}">
                <a16:creationId xmlns:a16="http://schemas.microsoft.com/office/drawing/2014/main" id="{EE96777F-E1F6-9503-161F-0B3A0B54183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0D799C91-D283-CEE6-D911-553FFDDE5AF2}"/>
              </a:ext>
            </a:extLst>
          </p:cNvPr>
          <p:cNvSpPr>
            <a:spLocks noGrp="1"/>
          </p:cNvSpPr>
          <p:nvPr>
            <p:ph type="sldNum" sz="quarter" idx="12"/>
          </p:nvPr>
        </p:nvSpPr>
        <p:spPr/>
        <p:txBody>
          <a:bodyPr/>
          <a:lstStyle>
            <a:lvl1pPr>
              <a:defRPr smtClean="0"/>
            </a:lvl1pPr>
          </a:lstStyle>
          <a:p>
            <a:pPr>
              <a:defRPr/>
            </a:pPr>
            <a:fld id="{C6AB0E5E-465B-42C0-BC2E-26CEE91625BE}" type="slidenum">
              <a:rPr lang="en-US" altLang="en-US"/>
              <a:pPr>
                <a:defRPr/>
              </a:pPr>
              <a:t>‹#›</a:t>
            </a:fld>
            <a:endParaRPr lang="en-US" altLang="en-US"/>
          </a:p>
        </p:txBody>
      </p:sp>
    </p:spTree>
    <p:extLst>
      <p:ext uri="{BB962C8B-B14F-4D97-AF65-F5344CB8AC3E}">
        <p14:creationId xmlns:p14="http://schemas.microsoft.com/office/powerpoint/2010/main" val="356898005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GB"/>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Date Placeholder 10">
            <a:extLst>
              <a:ext uri="{FF2B5EF4-FFF2-40B4-BE49-F238E27FC236}">
                <a16:creationId xmlns:a16="http://schemas.microsoft.com/office/drawing/2014/main" id="{F84D4F88-C11D-EC49-3DC2-548738586A3F}"/>
              </a:ext>
            </a:extLst>
          </p:cNvPr>
          <p:cNvSpPr>
            <a:spLocks noGrp="1"/>
          </p:cNvSpPr>
          <p:nvPr>
            <p:ph type="dt" sz="half" idx="10"/>
          </p:nvPr>
        </p:nvSpPr>
        <p:spPr/>
        <p:txBody>
          <a:bodyPr/>
          <a:lstStyle>
            <a:lvl1pPr>
              <a:defRPr/>
            </a:lvl1pPr>
          </a:lstStyle>
          <a:p>
            <a:pPr>
              <a:defRPr/>
            </a:pPr>
            <a:endParaRPr lang="en-GB"/>
          </a:p>
        </p:txBody>
      </p:sp>
      <p:sp>
        <p:nvSpPr>
          <p:cNvPr id="3" name="Footer Placeholder 27">
            <a:extLst>
              <a:ext uri="{FF2B5EF4-FFF2-40B4-BE49-F238E27FC236}">
                <a16:creationId xmlns:a16="http://schemas.microsoft.com/office/drawing/2014/main" id="{967C9FC3-888E-D574-4706-06004ED8F3F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4">
            <a:extLst>
              <a:ext uri="{FF2B5EF4-FFF2-40B4-BE49-F238E27FC236}">
                <a16:creationId xmlns:a16="http://schemas.microsoft.com/office/drawing/2014/main" id="{A93B96C3-BFE7-2008-0203-AB47F0F5E26D}"/>
              </a:ext>
            </a:extLst>
          </p:cNvPr>
          <p:cNvSpPr>
            <a:spLocks noGrp="1"/>
          </p:cNvSpPr>
          <p:nvPr>
            <p:ph type="sldNum" sz="quarter" idx="12"/>
          </p:nvPr>
        </p:nvSpPr>
        <p:spPr/>
        <p:txBody>
          <a:bodyPr/>
          <a:lstStyle>
            <a:lvl1pPr>
              <a:defRPr/>
            </a:lvl1pPr>
          </a:lstStyle>
          <a:p>
            <a:pPr>
              <a:defRPr/>
            </a:pPr>
            <a:fld id="{C934CB04-BF25-41EE-90F0-F698A067FDE0}" type="slidenum">
              <a:rPr lang="en-GB" altLang="en-US"/>
              <a:pPr>
                <a:defRPr/>
              </a:pPr>
              <a:t>‹#›</a:t>
            </a:fld>
            <a:endParaRPr lang="en-GB" altLang="en-US"/>
          </a:p>
        </p:txBody>
      </p:sp>
    </p:spTree>
    <p:extLst>
      <p:ext uri="{BB962C8B-B14F-4D97-AF65-F5344CB8AC3E}">
        <p14:creationId xmlns:p14="http://schemas.microsoft.com/office/powerpoint/2010/main" val="421318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04D4DC06-5051-3919-E4EB-59AAB1CE25B4}"/>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GB"/>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GB"/>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GB"/>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Date Placeholder 9">
            <a:extLst>
              <a:ext uri="{FF2B5EF4-FFF2-40B4-BE49-F238E27FC236}">
                <a16:creationId xmlns:a16="http://schemas.microsoft.com/office/drawing/2014/main" id="{22C4578B-6D5C-FD5C-E9F8-DB7B7214BE43}"/>
              </a:ext>
            </a:extLst>
          </p:cNvPr>
          <p:cNvSpPr>
            <a:spLocks noGrp="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0C352F27-DE79-BFBF-C7AF-8D411786B74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42530E3F-4181-C647-A106-28D783D48F8B}"/>
              </a:ext>
            </a:extLst>
          </p:cNvPr>
          <p:cNvSpPr>
            <a:spLocks noGrp="1"/>
          </p:cNvSpPr>
          <p:nvPr>
            <p:ph type="sldNum" sz="quarter" idx="12"/>
          </p:nvPr>
        </p:nvSpPr>
        <p:spPr>
          <a:xfrm>
            <a:off x="8229600" y="6477000"/>
            <a:ext cx="762000" cy="247650"/>
          </a:xfrm>
        </p:spPr>
        <p:txBody>
          <a:bodyPr/>
          <a:lstStyle>
            <a:lvl1pPr>
              <a:defRPr smtClean="0"/>
            </a:lvl1pPr>
          </a:lstStyle>
          <a:p>
            <a:pPr>
              <a:defRPr/>
            </a:pPr>
            <a:fld id="{733B4B3D-1631-4F7F-97A7-DADCE717FF47}" type="slidenum">
              <a:rPr lang="en-GB" altLang="en-US"/>
              <a:pPr>
                <a:defRPr/>
              </a:pPr>
              <a:t>‹#›</a:t>
            </a:fld>
            <a:endParaRPr lang="en-GB" altLang="en-US"/>
          </a:p>
        </p:txBody>
      </p:sp>
    </p:spTree>
    <p:extLst>
      <p:ext uri="{BB962C8B-B14F-4D97-AF65-F5344CB8AC3E}">
        <p14:creationId xmlns:p14="http://schemas.microsoft.com/office/powerpoint/2010/main" val="64417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GB"/>
              <a:t>Click to edit Master title style</a:t>
            </a:r>
            <a:endParaRPr lang="en-US"/>
          </a:p>
        </p:txBody>
      </p:sp>
      <p:sp>
        <p:nvSpPr>
          <p:cNvPr id="2" name="Date Placeholder 10">
            <a:extLst>
              <a:ext uri="{FF2B5EF4-FFF2-40B4-BE49-F238E27FC236}">
                <a16:creationId xmlns:a16="http://schemas.microsoft.com/office/drawing/2014/main" id="{3E321483-C90B-7486-A5A7-DD6F352BA654}"/>
              </a:ext>
            </a:extLst>
          </p:cNvPr>
          <p:cNvSpPr>
            <a:spLocks noGrp="1"/>
          </p:cNvSpPr>
          <p:nvPr>
            <p:ph type="dt" sz="half" idx="10"/>
          </p:nvPr>
        </p:nvSpPr>
        <p:spPr/>
        <p:txBody>
          <a:bodyPr/>
          <a:lstStyle>
            <a:lvl1pPr>
              <a:defRPr/>
            </a:lvl1pPr>
          </a:lstStyle>
          <a:p>
            <a:pPr>
              <a:defRPr/>
            </a:pPr>
            <a:endParaRPr lang="en-GB"/>
          </a:p>
        </p:txBody>
      </p:sp>
      <p:sp>
        <p:nvSpPr>
          <p:cNvPr id="3" name="Footer Placeholder 27">
            <a:extLst>
              <a:ext uri="{FF2B5EF4-FFF2-40B4-BE49-F238E27FC236}">
                <a16:creationId xmlns:a16="http://schemas.microsoft.com/office/drawing/2014/main" id="{BD834E2A-842B-B697-2551-A556C597CA8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4">
            <a:extLst>
              <a:ext uri="{FF2B5EF4-FFF2-40B4-BE49-F238E27FC236}">
                <a16:creationId xmlns:a16="http://schemas.microsoft.com/office/drawing/2014/main" id="{2CCAC39D-3585-547A-CFA0-D9A9BB10B618}"/>
              </a:ext>
            </a:extLst>
          </p:cNvPr>
          <p:cNvSpPr>
            <a:spLocks noGrp="1"/>
          </p:cNvSpPr>
          <p:nvPr>
            <p:ph type="sldNum" sz="quarter" idx="12"/>
          </p:nvPr>
        </p:nvSpPr>
        <p:spPr/>
        <p:txBody>
          <a:bodyPr/>
          <a:lstStyle>
            <a:lvl1pPr>
              <a:defRPr/>
            </a:lvl1pPr>
          </a:lstStyle>
          <a:p>
            <a:pPr>
              <a:defRPr/>
            </a:pPr>
            <a:fld id="{DFBB9193-ABFB-4C9D-BD04-2C9BAC924327}" type="slidenum">
              <a:rPr lang="en-GB" altLang="en-US"/>
              <a:pPr>
                <a:defRPr/>
              </a:pPr>
              <a:t>‹#›</a:t>
            </a:fld>
            <a:endParaRPr lang="en-GB" altLang="en-US"/>
          </a:p>
        </p:txBody>
      </p:sp>
    </p:spTree>
    <p:extLst>
      <p:ext uri="{BB962C8B-B14F-4D97-AF65-F5344CB8AC3E}">
        <p14:creationId xmlns:p14="http://schemas.microsoft.com/office/powerpoint/2010/main" val="1227985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B61EE589-8C5B-AC53-82C3-60AD238761D3}"/>
              </a:ext>
            </a:extLst>
          </p:cNvPr>
          <p:cNvSpPr>
            <a:spLocks noGrp="1"/>
          </p:cNvSpPr>
          <p:nvPr>
            <p:ph type="dt" sz="half" idx="10"/>
          </p:nvPr>
        </p:nvSpPr>
        <p:spPr/>
        <p:txBody>
          <a:bodyPr/>
          <a:lstStyle>
            <a:lvl1pPr>
              <a:defRPr/>
            </a:lvl1pPr>
          </a:lstStyle>
          <a:p>
            <a:pPr>
              <a:defRPr/>
            </a:pPr>
            <a:endParaRPr lang="en-GB"/>
          </a:p>
        </p:txBody>
      </p:sp>
      <p:sp>
        <p:nvSpPr>
          <p:cNvPr id="3" name="Footer Placeholder 23">
            <a:extLst>
              <a:ext uri="{FF2B5EF4-FFF2-40B4-BE49-F238E27FC236}">
                <a16:creationId xmlns:a16="http://schemas.microsoft.com/office/drawing/2014/main" id="{5573C296-77C0-B498-E175-23161C48A57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6">
            <a:extLst>
              <a:ext uri="{FF2B5EF4-FFF2-40B4-BE49-F238E27FC236}">
                <a16:creationId xmlns:a16="http://schemas.microsoft.com/office/drawing/2014/main" id="{E266008D-9C88-8EBC-8BF5-2722D858BBA8}"/>
              </a:ext>
            </a:extLst>
          </p:cNvPr>
          <p:cNvSpPr>
            <a:spLocks noGrp="1"/>
          </p:cNvSpPr>
          <p:nvPr>
            <p:ph type="sldNum" sz="quarter" idx="12"/>
          </p:nvPr>
        </p:nvSpPr>
        <p:spPr/>
        <p:txBody>
          <a:bodyPr/>
          <a:lstStyle>
            <a:lvl1pPr>
              <a:defRPr smtClean="0"/>
            </a:lvl1pPr>
          </a:lstStyle>
          <a:p>
            <a:pPr>
              <a:defRPr/>
            </a:pPr>
            <a:fld id="{FDC08196-7914-4457-A7A2-F15F965C0576}" type="slidenum">
              <a:rPr lang="en-GB" altLang="en-US"/>
              <a:pPr>
                <a:defRPr/>
              </a:pPr>
              <a:t>‹#›</a:t>
            </a:fld>
            <a:endParaRPr lang="en-GB" altLang="en-US"/>
          </a:p>
        </p:txBody>
      </p:sp>
    </p:spTree>
    <p:extLst>
      <p:ext uri="{BB962C8B-B14F-4D97-AF65-F5344CB8AC3E}">
        <p14:creationId xmlns:p14="http://schemas.microsoft.com/office/powerpoint/2010/main" val="3282132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B469F55A-FD77-07BF-6BFF-FF58E7ED3C7E}"/>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GB"/>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GB"/>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Date Placeholder 24">
            <a:extLst>
              <a:ext uri="{FF2B5EF4-FFF2-40B4-BE49-F238E27FC236}">
                <a16:creationId xmlns:a16="http://schemas.microsoft.com/office/drawing/2014/main" id="{3BF51718-DECE-0E18-FCE4-70F890763B53}"/>
              </a:ext>
            </a:extLst>
          </p:cNvPr>
          <p:cNvSpPr>
            <a:spLocks noGrp="1"/>
          </p:cNvSpPr>
          <p:nvPr>
            <p:ph type="dt" sz="half" idx="10"/>
          </p:nvPr>
        </p:nvSpPr>
        <p:spPr/>
        <p:txBody>
          <a:bodyPr/>
          <a:lstStyle>
            <a:lvl1pPr>
              <a:defRPr/>
            </a:lvl1pPr>
          </a:lstStyle>
          <a:p>
            <a:pPr>
              <a:defRPr/>
            </a:pPr>
            <a:endParaRPr lang="en-GB"/>
          </a:p>
        </p:txBody>
      </p:sp>
      <p:sp>
        <p:nvSpPr>
          <p:cNvPr id="4" name="Footer Placeholder 28">
            <a:extLst>
              <a:ext uri="{FF2B5EF4-FFF2-40B4-BE49-F238E27FC236}">
                <a16:creationId xmlns:a16="http://schemas.microsoft.com/office/drawing/2014/main" id="{FE59633C-775F-89F1-1BCC-6A1D6A2D6C5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6">
            <a:extLst>
              <a:ext uri="{FF2B5EF4-FFF2-40B4-BE49-F238E27FC236}">
                <a16:creationId xmlns:a16="http://schemas.microsoft.com/office/drawing/2014/main" id="{12EEB1CF-F905-00AD-2141-57655FD3A327}"/>
              </a:ext>
            </a:extLst>
          </p:cNvPr>
          <p:cNvSpPr>
            <a:spLocks noGrp="1"/>
          </p:cNvSpPr>
          <p:nvPr>
            <p:ph type="sldNum" sz="quarter" idx="12"/>
          </p:nvPr>
        </p:nvSpPr>
        <p:spPr/>
        <p:txBody>
          <a:bodyPr/>
          <a:lstStyle>
            <a:lvl1pPr>
              <a:defRPr smtClean="0"/>
            </a:lvl1pPr>
          </a:lstStyle>
          <a:p>
            <a:pPr>
              <a:defRPr/>
            </a:pPr>
            <a:fld id="{EB0C5C3F-3323-45A6-A155-3FC8149ACBF0}" type="slidenum">
              <a:rPr lang="en-GB" altLang="en-US"/>
              <a:pPr>
                <a:defRPr/>
              </a:pPr>
              <a:t>‹#›</a:t>
            </a:fld>
            <a:endParaRPr lang="en-GB" altLang="en-US"/>
          </a:p>
        </p:txBody>
      </p:sp>
    </p:spTree>
    <p:extLst>
      <p:ext uri="{BB962C8B-B14F-4D97-AF65-F5344CB8AC3E}">
        <p14:creationId xmlns:p14="http://schemas.microsoft.com/office/powerpoint/2010/main" val="92526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GB"/>
              <a:t>Click to edit Master title style</a:t>
            </a:r>
            <a:endParaRPr lang="en-US"/>
          </a:p>
        </p:txBody>
      </p:sp>
      <p:sp>
        <p:nvSpPr>
          <p:cNvPr id="27" name="Content Placeholder 26"/>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24">
            <a:extLst>
              <a:ext uri="{FF2B5EF4-FFF2-40B4-BE49-F238E27FC236}">
                <a16:creationId xmlns:a16="http://schemas.microsoft.com/office/drawing/2014/main" id="{FAF4C752-406C-4DE4-5F90-1902A4A5289D}"/>
              </a:ext>
            </a:extLst>
          </p:cNvPr>
          <p:cNvSpPr>
            <a:spLocks noGrp="1"/>
          </p:cNvSpPr>
          <p:nvPr>
            <p:ph type="dt" sz="half" idx="10"/>
          </p:nvPr>
        </p:nvSpPr>
        <p:spPr/>
        <p:txBody>
          <a:bodyPr/>
          <a:lstStyle>
            <a:lvl1pPr>
              <a:defRPr/>
            </a:lvl1pPr>
          </a:lstStyle>
          <a:p>
            <a:pPr>
              <a:defRPr/>
            </a:pPr>
            <a:endParaRPr lang="en-GB"/>
          </a:p>
        </p:txBody>
      </p:sp>
      <p:sp>
        <p:nvSpPr>
          <p:cNvPr id="5" name="Footer Placeholder 18">
            <a:extLst>
              <a:ext uri="{FF2B5EF4-FFF2-40B4-BE49-F238E27FC236}">
                <a16:creationId xmlns:a16="http://schemas.microsoft.com/office/drawing/2014/main" id="{EFD74990-09F3-DEC7-80F6-64C1C4261114}"/>
              </a:ext>
            </a:extLst>
          </p:cNvPr>
          <p:cNvSpPr>
            <a:spLocks noGrp="1"/>
          </p:cNvSpPr>
          <p:nvPr>
            <p:ph type="ftr" sz="quarter" idx="11"/>
          </p:nvPr>
        </p:nvSpPr>
        <p:spPr>
          <a:xfrm>
            <a:off x="3581400" y="76200"/>
            <a:ext cx="2895600" cy="288925"/>
          </a:xfrm>
        </p:spPr>
        <p:txBody>
          <a:bodyPr/>
          <a:lstStyle>
            <a:lvl1pPr>
              <a:defRPr/>
            </a:lvl1pPr>
          </a:lstStyle>
          <a:p>
            <a:pPr>
              <a:defRPr/>
            </a:pPr>
            <a:endParaRPr lang="en-GB"/>
          </a:p>
        </p:txBody>
      </p:sp>
      <p:sp>
        <p:nvSpPr>
          <p:cNvPr id="6" name="Slide Number Placeholder 15">
            <a:extLst>
              <a:ext uri="{FF2B5EF4-FFF2-40B4-BE49-F238E27FC236}">
                <a16:creationId xmlns:a16="http://schemas.microsoft.com/office/drawing/2014/main" id="{54AC3A91-1B7C-D3AC-CDA2-57576CC7C53F}"/>
              </a:ext>
            </a:extLst>
          </p:cNvPr>
          <p:cNvSpPr>
            <a:spLocks noGrp="1"/>
          </p:cNvSpPr>
          <p:nvPr>
            <p:ph type="sldNum" sz="quarter" idx="12"/>
          </p:nvPr>
        </p:nvSpPr>
        <p:spPr>
          <a:xfrm>
            <a:off x="8229600" y="6473825"/>
            <a:ext cx="758825" cy="247650"/>
          </a:xfrm>
        </p:spPr>
        <p:txBody>
          <a:bodyPr/>
          <a:lstStyle>
            <a:lvl1pPr>
              <a:defRPr/>
            </a:lvl1pPr>
          </a:lstStyle>
          <a:p>
            <a:pPr>
              <a:defRPr/>
            </a:pPr>
            <a:fld id="{4AC10B2B-79BE-4F03-8ACA-91182F9580B7}" type="slidenum">
              <a:rPr lang="en-GB" altLang="en-US"/>
              <a:pPr>
                <a:defRPr/>
              </a:pPr>
              <a:t>‹#›</a:t>
            </a:fld>
            <a:endParaRPr lang="en-GB" altLang="en-US"/>
          </a:p>
        </p:txBody>
      </p:sp>
    </p:spTree>
    <p:extLst>
      <p:ext uri="{BB962C8B-B14F-4D97-AF65-F5344CB8AC3E}">
        <p14:creationId xmlns:p14="http://schemas.microsoft.com/office/powerpoint/2010/main" val="373401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GB"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GB"/>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GB"/>
              <a:t>Click to edit Master text styles</a:t>
            </a:r>
          </a:p>
        </p:txBody>
      </p:sp>
      <p:sp>
        <p:nvSpPr>
          <p:cNvPr id="2" name="Date Placeholder 6">
            <a:extLst>
              <a:ext uri="{FF2B5EF4-FFF2-40B4-BE49-F238E27FC236}">
                <a16:creationId xmlns:a16="http://schemas.microsoft.com/office/drawing/2014/main" id="{455231B1-2844-75C2-F351-0E82CF23333B}"/>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3D493C00-9744-4827-7210-47A06637759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0">
            <a:extLst>
              <a:ext uri="{FF2B5EF4-FFF2-40B4-BE49-F238E27FC236}">
                <a16:creationId xmlns:a16="http://schemas.microsoft.com/office/drawing/2014/main" id="{73DCA741-AF8F-9A87-3E60-9AD086BB52DE}"/>
              </a:ext>
            </a:extLst>
          </p:cNvPr>
          <p:cNvSpPr>
            <a:spLocks noGrp="1"/>
          </p:cNvSpPr>
          <p:nvPr>
            <p:ph type="sldNum" sz="quarter" idx="12"/>
          </p:nvPr>
        </p:nvSpPr>
        <p:spPr/>
        <p:txBody>
          <a:bodyPr/>
          <a:lstStyle>
            <a:lvl1pPr>
              <a:defRPr smtClean="0"/>
            </a:lvl1pPr>
          </a:lstStyle>
          <a:p>
            <a:pPr>
              <a:defRPr/>
            </a:pPr>
            <a:fld id="{BAE53C33-46DD-446D-B8F4-8C2B244B1D4A}" type="slidenum">
              <a:rPr lang="en-GB" altLang="en-US"/>
              <a:pPr>
                <a:defRPr/>
              </a:pPr>
              <a:t>‹#›</a:t>
            </a:fld>
            <a:endParaRPr lang="en-GB" altLang="en-US"/>
          </a:p>
        </p:txBody>
      </p:sp>
    </p:spTree>
    <p:extLst>
      <p:ext uri="{BB962C8B-B14F-4D97-AF65-F5344CB8AC3E}">
        <p14:creationId xmlns:p14="http://schemas.microsoft.com/office/powerpoint/2010/main" val="2303265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10">
            <a:extLst>
              <a:ext uri="{FF2B5EF4-FFF2-40B4-BE49-F238E27FC236}">
                <a16:creationId xmlns:a16="http://schemas.microsoft.com/office/drawing/2014/main" id="{8955010B-78D3-F914-8219-D199D6890B37}"/>
              </a:ext>
            </a:extLst>
          </p:cNvPr>
          <p:cNvSpPr>
            <a:spLocks noGrp="1"/>
          </p:cNvSpPr>
          <p:nvPr>
            <p:ph type="dt" sz="half" idx="10"/>
          </p:nvPr>
        </p:nvSpPr>
        <p:spPr/>
        <p:txBody>
          <a:bodyPr/>
          <a:lstStyle>
            <a:lvl1pPr>
              <a:defRPr/>
            </a:lvl1pPr>
          </a:lstStyle>
          <a:p>
            <a:pPr>
              <a:defRPr/>
            </a:pPr>
            <a:endParaRPr lang="en-GB"/>
          </a:p>
        </p:txBody>
      </p:sp>
      <p:sp>
        <p:nvSpPr>
          <p:cNvPr id="5" name="Footer Placeholder 27">
            <a:extLst>
              <a:ext uri="{FF2B5EF4-FFF2-40B4-BE49-F238E27FC236}">
                <a16:creationId xmlns:a16="http://schemas.microsoft.com/office/drawing/2014/main" id="{5D6FD3D0-5F5F-4731-6DE3-BC6BEE0793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4">
            <a:extLst>
              <a:ext uri="{FF2B5EF4-FFF2-40B4-BE49-F238E27FC236}">
                <a16:creationId xmlns:a16="http://schemas.microsoft.com/office/drawing/2014/main" id="{86CA4181-8576-92C1-AAE6-D5770E88A8C3}"/>
              </a:ext>
            </a:extLst>
          </p:cNvPr>
          <p:cNvSpPr>
            <a:spLocks noGrp="1"/>
          </p:cNvSpPr>
          <p:nvPr>
            <p:ph type="sldNum" sz="quarter" idx="12"/>
          </p:nvPr>
        </p:nvSpPr>
        <p:spPr/>
        <p:txBody>
          <a:bodyPr/>
          <a:lstStyle>
            <a:lvl1pPr>
              <a:defRPr/>
            </a:lvl1pPr>
          </a:lstStyle>
          <a:p>
            <a:pPr>
              <a:defRPr/>
            </a:pPr>
            <a:fld id="{614F3AB0-9EB7-40BD-9761-8BE2371DA920}" type="slidenum">
              <a:rPr lang="en-GB" altLang="en-US"/>
              <a:pPr>
                <a:defRPr/>
              </a:pPr>
              <a:t>‹#›</a:t>
            </a:fld>
            <a:endParaRPr lang="en-GB" altLang="en-US"/>
          </a:p>
        </p:txBody>
      </p:sp>
    </p:spTree>
    <p:extLst>
      <p:ext uri="{BB962C8B-B14F-4D97-AF65-F5344CB8AC3E}">
        <p14:creationId xmlns:p14="http://schemas.microsoft.com/office/powerpoint/2010/main" val="3392735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EED406-BCBA-D4B2-F768-C7A8113B3037}"/>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4AA5B40-46BB-E6E5-7B2A-530FA7F8BA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6DBA351-D458-E0DA-D0D0-26531F45D80D}"/>
              </a:ext>
            </a:extLst>
          </p:cNvPr>
          <p:cNvSpPr>
            <a:spLocks noGrp="1"/>
          </p:cNvSpPr>
          <p:nvPr>
            <p:ph type="sldNum" sz="quarter" idx="12"/>
          </p:nvPr>
        </p:nvSpPr>
        <p:spPr/>
        <p:txBody>
          <a:bodyPr/>
          <a:lstStyle>
            <a:lvl1pPr>
              <a:defRPr smtClean="0"/>
            </a:lvl1pPr>
          </a:lstStyle>
          <a:p>
            <a:pPr>
              <a:defRPr/>
            </a:pPr>
            <a:fld id="{41D387C0-CE41-4EC7-A5B4-C4C85B67F0AE}" type="slidenum">
              <a:rPr lang="en-GB" altLang="en-US"/>
              <a:pPr>
                <a:defRPr/>
              </a:pPr>
              <a:t>‹#›</a:t>
            </a:fld>
            <a:endParaRPr lang="en-GB" altLang="en-US"/>
          </a:p>
        </p:txBody>
      </p:sp>
    </p:spTree>
    <p:extLst>
      <p:ext uri="{BB962C8B-B14F-4D97-AF65-F5344CB8AC3E}">
        <p14:creationId xmlns:p14="http://schemas.microsoft.com/office/powerpoint/2010/main" val="243544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2CF2DC51-B5F8-3DED-96A9-D3D8E2F80118}"/>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GB"/>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GB"/>
              <a:t>Click to edit Master title style</a:t>
            </a:r>
            <a:endParaRPr lang="en-US"/>
          </a:p>
        </p:txBody>
      </p:sp>
      <p:sp>
        <p:nvSpPr>
          <p:cNvPr id="5" name="Date Placeholder 18">
            <a:extLst>
              <a:ext uri="{FF2B5EF4-FFF2-40B4-BE49-F238E27FC236}">
                <a16:creationId xmlns:a16="http://schemas.microsoft.com/office/drawing/2014/main" id="{D33D73E3-9E9F-0666-5A43-8BB9521B516E}"/>
              </a:ext>
            </a:extLst>
          </p:cNvPr>
          <p:cNvSpPr>
            <a:spLocks noGrp="1"/>
          </p:cNvSpPr>
          <p:nvPr>
            <p:ph type="dt" sz="half" idx="10"/>
          </p:nvPr>
        </p:nvSpPr>
        <p:spPr/>
        <p:txBody>
          <a:bodyPr wrap="square" lIns="91440" tIns="45720" rIns="91440" bIns="45720" numCol="1" anchor="t" anchorCtr="0" compatLnSpc="1">
            <a:prstTxWarp prst="textNoShape">
              <a:avLst/>
            </a:prstTxWarp>
          </a:bodyPr>
          <a:lstStyle>
            <a:lvl1pPr>
              <a:defRPr>
                <a:solidFill>
                  <a:srgbClr val="D38E27"/>
                </a:solidFill>
                <a:latin typeface="Comic Sans MS" panose="030F0702030302020204" pitchFamily="66" charset="0"/>
                <a:ea typeface="MS PGothic" panose="020B0600070205080204" pitchFamily="34" charset="-128"/>
              </a:defRPr>
            </a:lvl1pPr>
          </a:lstStyle>
          <a:p>
            <a:pPr>
              <a:defRPr/>
            </a:pPr>
            <a:fld id="{0166B296-8159-473F-9877-033A723889D7}" type="datetime1">
              <a:rPr lang="en-US" altLang="en-US"/>
              <a:pPr>
                <a:defRPr/>
              </a:pPr>
              <a:t>9/10/2025</a:t>
            </a:fld>
            <a:endParaRPr lang="en-US" altLang="en-US"/>
          </a:p>
        </p:txBody>
      </p:sp>
      <p:sp>
        <p:nvSpPr>
          <p:cNvPr id="7" name="Footer Placeholder 10">
            <a:extLst>
              <a:ext uri="{FF2B5EF4-FFF2-40B4-BE49-F238E27FC236}">
                <a16:creationId xmlns:a16="http://schemas.microsoft.com/office/drawing/2014/main" id="{D98B0714-D5F1-7A86-EB21-224B593ECE6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B730977D-E59C-320D-D3B2-51D645E32F45}"/>
              </a:ext>
            </a:extLst>
          </p:cNvPr>
          <p:cNvSpPr>
            <a:spLocks noGrp="1"/>
          </p:cNvSpPr>
          <p:nvPr>
            <p:ph type="sldNum" sz="quarter" idx="12"/>
          </p:nvPr>
        </p:nvSpPr>
        <p:spPr/>
        <p:txBody>
          <a:bodyPr/>
          <a:lstStyle>
            <a:lvl1pPr>
              <a:defRPr/>
            </a:lvl1pPr>
          </a:lstStyle>
          <a:p>
            <a:pPr>
              <a:defRPr/>
            </a:pPr>
            <a:fld id="{529987F9-E685-4D48-AF53-3D7EDC474EEB}" type="slidenum">
              <a:rPr lang="en-US" altLang="en-US"/>
              <a:pPr>
                <a:defRPr/>
              </a:pPr>
              <a:t>‹#›</a:t>
            </a:fld>
            <a:endParaRPr lang="en-US" altLang="en-US"/>
          </a:p>
        </p:txBody>
      </p:sp>
    </p:spTree>
    <p:extLst>
      <p:ext uri="{BB962C8B-B14F-4D97-AF65-F5344CB8AC3E}">
        <p14:creationId xmlns:p14="http://schemas.microsoft.com/office/powerpoint/2010/main" val="34844885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GB"/>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10">
            <a:extLst>
              <a:ext uri="{FF2B5EF4-FFF2-40B4-BE49-F238E27FC236}">
                <a16:creationId xmlns:a16="http://schemas.microsoft.com/office/drawing/2014/main" id="{22A7C88F-FB49-7C44-0AB4-17AC10416E0B}"/>
              </a:ext>
            </a:extLst>
          </p:cNvPr>
          <p:cNvSpPr>
            <a:spLocks noGrp="1"/>
          </p:cNvSpPr>
          <p:nvPr>
            <p:ph type="dt" sz="half" idx="10"/>
          </p:nvPr>
        </p:nvSpPr>
        <p:spPr/>
        <p:txBody>
          <a:bodyPr/>
          <a:lstStyle>
            <a:lvl1pPr>
              <a:defRPr/>
            </a:lvl1pPr>
          </a:lstStyle>
          <a:p>
            <a:pPr>
              <a:defRPr/>
            </a:pPr>
            <a:endParaRPr lang="en-GB"/>
          </a:p>
        </p:txBody>
      </p:sp>
      <p:sp>
        <p:nvSpPr>
          <p:cNvPr id="6" name="Footer Placeholder 27">
            <a:extLst>
              <a:ext uri="{FF2B5EF4-FFF2-40B4-BE49-F238E27FC236}">
                <a16:creationId xmlns:a16="http://schemas.microsoft.com/office/drawing/2014/main" id="{DE0F56DE-0AE4-34CC-187E-B0E455352B3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4">
            <a:extLst>
              <a:ext uri="{FF2B5EF4-FFF2-40B4-BE49-F238E27FC236}">
                <a16:creationId xmlns:a16="http://schemas.microsoft.com/office/drawing/2014/main" id="{55356469-774A-8C1A-6DC1-46C0FD6BDE00}"/>
              </a:ext>
            </a:extLst>
          </p:cNvPr>
          <p:cNvSpPr>
            <a:spLocks noGrp="1"/>
          </p:cNvSpPr>
          <p:nvPr>
            <p:ph type="sldNum" sz="quarter" idx="12"/>
          </p:nvPr>
        </p:nvSpPr>
        <p:spPr/>
        <p:txBody>
          <a:bodyPr/>
          <a:lstStyle>
            <a:lvl1pPr>
              <a:defRPr/>
            </a:lvl1pPr>
          </a:lstStyle>
          <a:p>
            <a:pPr>
              <a:defRPr/>
            </a:pPr>
            <a:fld id="{2FCF0CF8-6518-44CC-8DE5-067279510BCE}" type="slidenum">
              <a:rPr lang="en-GB" altLang="en-US"/>
              <a:pPr>
                <a:defRPr/>
              </a:pPr>
              <a:t>‹#›</a:t>
            </a:fld>
            <a:endParaRPr lang="en-GB" altLang="en-US"/>
          </a:p>
        </p:txBody>
      </p:sp>
    </p:spTree>
    <p:extLst>
      <p:ext uri="{BB962C8B-B14F-4D97-AF65-F5344CB8AC3E}">
        <p14:creationId xmlns:p14="http://schemas.microsoft.com/office/powerpoint/2010/main" val="280610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BC8B515B-8F40-123C-965C-2A7AC5CD9ADC}"/>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GB"/>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GB"/>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GB"/>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9">
            <a:extLst>
              <a:ext uri="{FF2B5EF4-FFF2-40B4-BE49-F238E27FC236}">
                <a16:creationId xmlns:a16="http://schemas.microsoft.com/office/drawing/2014/main" id="{37B4C51E-39B1-8B1C-55C6-801B8F5CDCD9}"/>
              </a:ext>
            </a:extLst>
          </p:cNvPr>
          <p:cNvSpPr>
            <a:spLocks noGrp="1"/>
          </p:cNvSpPr>
          <p:nvPr>
            <p:ph type="dt" sz="half" idx="10"/>
          </p:nvPr>
        </p:nvSpPr>
        <p:spPr/>
        <p:txBody>
          <a:bodyPr/>
          <a:lstStyle>
            <a:lvl1pPr>
              <a:defRPr/>
            </a:lvl1pPr>
          </a:lstStyle>
          <a:p>
            <a:pPr>
              <a:defRPr/>
            </a:pPr>
            <a:endParaRPr lang="en-GB"/>
          </a:p>
        </p:txBody>
      </p:sp>
      <p:sp>
        <p:nvSpPr>
          <p:cNvPr id="9" name="Footer Placeholder 5">
            <a:extLst>
              <a:ext uri="{FF2B5EF4-FFF2-40B4-BE49-F238E27FC236}">
                <a16:creationId xmlns:a16="http://schemas.microsoft.com/office/drawing/2014/main" id="{6207F4A7-1A29-4F5B-440D-97045260563F}"/>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6">
            <a:extLst>
              <a:ext uri="{FF2B5EF4-FFF2-40B4-BE49-F238E27FC236}">
                <a16:creationId xmlns:a16="http://schemas.microsoft.com/office/drawing/2014/main" id="{3BCECC15-C380-8456-8E26-2896541251E9}"/>
              </a:ext>
            </a:extLst>
          </p:cNvPr>
          <p:cNvSpPr>
            <a:spLocks noGrp="1"/>
          </p:cNvSpPr>
          <p:nvPr>
            <p:ph type="sldNum" sz="quarter" idx="12"/>
          </p:nvPr>
        </p:nvSpPr>
        <p:spPr>
          <a:xfrm>
            <a:off x="8229600" y="6477000"/>
            <a:ext cx="762000" cy="247650"/>
          </a:xfrm>
        </p:spPr>
        <p:txBody>
          <a:bodyPr/>
          <a:lstStyle>
            <a:lvl1pPr>
              <a:defRPr/>
            </a:lvl1pPr>
          </a:lstStyle>
          <a:p>
            <a:pPr>
              <a:defRPr/>
            </a:pPr>
            <a:fld id="{0E90A274-01DE-4819-A8E4-A9C3E0A70250}" type="slidenum">
              <a:rPr lang="en-GB" altLang="en-US"/>
              <a:pPr>
                <a:defRPr/>
              </a:pPr>
              <a:t>‹#›</a:t>
            </a:fld>
            <a:endParaRPr lang="en-GB" altLang="en-US"/>
          </a:p>
        </p:txBody>
      </p:sp>
    </p:spTree>
    <p:extLst>
      <p:ext uri="{BB962C8B-B14F-4D97-AF65-F5344CB8AC3E}">
        <p14:creationId xmlns:p14="http://schemas.microsoft.com/office/powerpoint/2010/main" val="217527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GB"/>
              <a:t>Click to edit Master title style</a:t>
            </a:r>
            <a:endParaRPr lang="en-US"/>
          </a:p>
        </p:txBody>
      </p:sp>
      <p:sp>
        <p:nvSpPr>
          <p:cNvPr id="3" name="Date Placeholder 10">
            <a:extLst>
              <a:ext uri="{FF2B5EF4-FFF2-40B4-BE49-F238E27FC236}">
                <a16:creationId xmlns:a16="http://schemas.microsoft.com/office/drawing/2014/main" id="{96D89FE8-ACF5-B783-7BA1-74050A32C14A}"/>
              </a:ext>
            </a:extLst>
          </p:cNvPr>
          <p:cNvSpPr>
            <a:spLocks noGrp="1"/>
          </p:cNvSpPr>
          <p:nvPr>
            <p:ph type="dt" sz="half" idx="10"/>
          </p:nvPr>
        </p:nvSpPr>
        <p:spPr/>
        <p:txBody>
          <a:bodyPr/>
          <a:lstStyle>
            <a:lvl1pPr>
              <a:defRPr/>
            </a:lvl1pPr>
          </a:lstStyle>
          <a:p>
            <a:pPr>
              <a:defRPr/>
            </a:pPr>
            <a:endParaRPr lang="en-GB"/>
          </a:p>
        </p:txBody>
      </p:sp>
      <p:sp>
        <p:nvSpPr>
          <p:cNvPr id="4" name="Footer Placeholder 27">
            <a:extLst>
              <a:ext uri="{FF2B5EF4-FFF2-40B4-BE49-F238E27FC236}">
                <a16:creationId xmlns:a16="http://schemas.microsoft.com/office/drawing/2014/main" id="{7602FF2F-0EF8-DD41-1C14-39D0DDB76C7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A3B89BF7-C7FF-15BF-8364-BA07C883DA8A}"/>
              </a:ext>
            </a:extLst>
          </p:cNvPr>
          <p:cNvSpPr>
            <a:spLocks noGrp="1"/>
          </p:cNvSpPr>
          <p:nvPr>
            <p:ph type="sldNum" sz="quarter" idx="12"/>
          </p:nvPr>
        </p:nvSpPr>
        <p:spPr/>
        <p:txBody>
          <a:bodyPr/>
          <a:lstStyle>
            <a:lvl1pPr>
              <a:defRPr/>
            </a:lvl1pPr>
          </a:lstStyle>
          <a:p>
            <a:pPr>
              <a:defRPr/>
            </a:pPr>
            <a:fld id="{96075993-1455-435C-A2DB-44BD93F98758}" type="slidenum">
              <a:rPr lang="en-GB" altLang="en-US"/>
              <a:pPr>
                <a:defRPr/>
              </a:pPr>
              <a:t>‹#›</a:t>
            </a:fld>
            <a:endParaRPr lang="en-GB" altLang="en-US"/>
          </a:p>
        </p:txBody>
      </p:sp>
    </p:spTree>
    <p:extLst>
      <p:ext uri="{BB962C8B-B14F-4D97-AF65-F5344CB8AC3E}">
        <p14:creationId xmlns:p14="http://schemas.microsoft.com/office/powerpoint/2010/main" val="314392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27FBDF8F-482E-D65D-BE0A-C7A0D62E39CA}"/>
              </a:ext>
            </a:extLst>
          </p:cNvPr>
          <p:cNvSpPr>
            <a:spLocks noGrp="1"/>
          </p:cNvSpPr>
          <p:nvPr>
            <p:ph type="dt" sz="half" idx="10"/>
          </p:nvPr>
        </p:nvSpPr>
        <p:spPr/>
        <p:txBody>
          <a:bodyPr/>
          <a:lstStyle>
            <a:lvl1pPr>
              <a:defRPr/>
            </a:lvl1pPr>
          </a:lstStyle>
          <a:p>
            <a:pPr>
              <a:defRPr/>
            </a:pPr>
            <a:endParaRPr lang="en-GB"/>
          </a:p>
        </p:txBody>
      </p:sp>
      <p:sp>
        <p:nvSpPr>
          <p:cNvPr id="3" name="Footer Placeholder 23">
            <a:extLst>
              <a:ext uri="{FF2B5EF4-FFF2-40B4-BE49-F238E27FC236}">
                <a16:creationId xmlns:a16="http://schemas.microsoft.com/office/drawing/2014/main" id="{75E7A034-E3CC-B8FE-3768-518C2B0475E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6">
            <a:extLst>
              <a:ext uri="{FF2B5EF4-FFF2-40B4-BE49-F238E27FC236}">
                <a16:creationId xmlns:a16="http://schemas.microsoft.com/office/drawing/2014/main" id="{3E7D3B93-A416-C71E-313D-8F176A3BA1EC}"/>
              </a:ext>
            </a:extLst>
          </p:cNvPr>
          <p:cNvSpPr>
            <a:spLocks noGrp="1"/>
          </p:cNvSpPr>
          <p:nvPr>
            <p:ph type="sldNum" sz="quarter" idx="12"/>
          </p:nvPr>
        </p:nvSpPr>
        <p:spPr/>
        <p:txBody>
          <a:bodyPr/>
          <a:lstStyle>
            <a:lvl1pPr>
              <a:defRPr/>
            </a:lvl1pPr>
          </a:lstStyle>
          <a:p>
            <a:pPr>
              <a:defRPr/>
            </a:pPr>
            <a:fld id="{82D89174-FCA7-4C65-8B8F-90E8E2893353}" type="slidenum">
              <a:rPr lang="en-GB" altLang="en-US"/>
              <a:pPr>
                <a:defRPr/>
              </a:pPr>
              <a:t>‹#›</a:t>
            </a:fld>
            <a:endParaRPr lang="en-GB" altLang="en-US"/>
          </a:p>
        </p:txBody>
      </p:sp>
    </p:spTree>
    <p:extLst>
      <p:ext uri="{BB962C8B-B14F-4D97-AF65-F5344CB8AC3E}">
        <p14:creationId xmlns:p14="http://schemas.microsoft.com/office/powerpoint/2010/main" val="283049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317D1EE3-A069-92CE-0442-E4994445A7A6}"/>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GB"/>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GB"/>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24">
            <a:extLst>
              <a:ext uri="{FF2B5EF4-FFF2-40B4-BE49-F238E27FC236}">
                <a16:creationId xmlns:a16="http://schemas.microsoft.com/office/drawing/2014/main" id="{115E3C23-4AB6-4306-4F20-F976F6E2CD76}"/>
              </a:ext>
            </a:extLst>
          </p:cNvPr>
          <p:cNvSpPr>
            <a:spLocks noGrp="1"/>
          </p:cNvSpPr>
          <p:nvPr>
            <p:ph type="dt" sz="half" idx="10"/>
          </p:nvPr>
        </p:nvSpPr>
        <p:spPr/>
        <p:txBody>
          <a:bodyPr/>
          <a:lstStyle>
            <a:lvl1pPr>
              <a:defRPr/>
            </a:lvl1pPr>
          </a:lstStyle>
          <a:p>
            <a:pPr>
              <a:defRPr/>
            </a:pPr>
            <a:endParaRPr lang="en-GB"/>
          </a:p>
        </p:txBody>
      </p:sp>
      <p:sp>
        <p:nvSpPr>
          <p:cNvPr id="7" name="Footer Placeholder 28">
            <a:extLst>
              <a:ext uri="{FF2B5EF4-FFF2-40B4-BE49-F238E27FC236}">
                <a16:creationId xmlns:a16="http://schemas.microsoft.com/office/drawing/2014/main" id="{FAD878C0-6679-857E-0AC6-4BFF4D0663B2}"/>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818CDAC5-1B6B-1301-2008-3BD045CC76E3}"/>
              </a:ext>
            </a:extLst>
          </p:cNvPr>
          <p:cNvSpPr>
            <a:spLocks noGrp="1"/>
          </p:cNvSpPr>
          <p:nvPr>
            <p:ph type="sldNum" sz="quarter" idx="12"/>
          </p:nvPr>
        </p:nvSpPr>
        <p:spPr/>
        <p:txBody>
          <a:bodyPr/>
          <a:lstStyle>
            <a:lvl1pPr>
              <a:defRPr/>
            </a:lvl1pPr>
          </a:lstStyle>
          <a:p>
            <a:pPr>
              <a:defRPr/>
            </a:pPr>
            <a:fld id="{6D2DC7A1-CC0A-4BAF-B96A-9C393C01EF7B}" type="slidenum">
              <a:rPr lang="en-GB" altLang="en-US"/>
              <a:pPr>
                <a:defRPr/>
              </a:pPr>
              <a:t>‹#›</a:t>
            </a:fld>
            <a:endParaRPr lang="en-GB" altLang="en-US"/>
          </a:p>
        </p:txBody>
      </p:sp>
    </p:spTree>
    <p:extLst>
      <p:ext uri="{BB962C8B-B14F-4D97-AF65-F5344CB8AC3E}">
        <p14:creationId xmlns:p14="http://schemas.microsoft.com/office/powerpoint/2010/main" val="342912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GB"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GB"/>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GB"/>
              <a:t>Click to edit Master text styles</a:t>
            </a:r>
          </a:p>
        </p:txBody>
      </p:sp>
      <p:sp>
        <p:nvSpPr>
          <p:cNvPr id="5" name="Date Placeholder 6">
            <a:extLst>
              <a:ext uri="{FF2B5EF4-FFF2-40B4-BE49-F238E27FC236}">
                <a16:creationId xmlns:a16="http://schemas.microsoft.com/office/drawing/2014/main" id="{7F0CB264-7841-302D-3FC2-25B2D1C2B3E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8C40DAD6-8BFA-02EE-DE6E-ACF9EE3BFC8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30">
            <a:extLst>
              <a:ext uri="{FF2B5EF4-FFF2-40B4-BE49-F238E27FC236}">
                <a16:creationId xmlns:a16="http://schemas.microsoft.com/office/drawing/2014/main" id="{F356198E-BA8C-0844-4BDA-701F8218244F}"/>
              </a:ext>
            </a:extLst>
          </p:cNvPr>
          <p:cNvSpPr>
            <a:spLocks noGrp="1"/>
          </p:cNvSpPr>
          <p:nvPr>
            <p:ph type="sldNum" sz="quarter" idx="12"/>
          </p:nvPr>
        </p:nvSpPr>
        <p:spPr/>
        <p:txBody>
          <a:bodyPr/>
          <a:lstStyle>
            <a:lvl1pPr>
              <a:defRPr/>
            </a:lvl1pPr>
          </a:lstStyle>
          <a:p>
            <a:pPr>
              <a:defRPr/>
            </a:pPr>
            <a:fld id="{12CBB020-B5A2-453F-AC28-491BE4C65967}" type="slidenum">
              <a:rPr lang="en-GB" altLang="en-US"/>
              <a:pPr>
                <a:defRPr/>
              </a:pPr>
              <a:t>‹#›</a:t>
            </a:fld>
            <a:endParaRPr lang="en-GB" altLang="en-US"/>
          </a:p>
        </p:txBody>
      </p:sp>
    </p:spTree>
    <p:extLst>
      <p:ext uri="{BB962C8B-B14F-4D97-AF65-F5344CB8AC3E}">
        <p14:creationId xmlns:p14="http://schemas.microsoft.com/office/powerpoint/2010/main" val="169718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1ADB6203-5940-1881-81BB-0BB60B2089CE}"/>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1029" name="Text Placeholder 7">
            <a:extLst>
              <a:ext uri="{FF2B5EF4-FFF2-40B4-BE49-F238E27FC236}">
                <a16:creationId xmlns:a16="http://schemas.microsoft.com/office/drawing/2014/main" id="{705070F2-10EC-C2D5-A343-2AC1E0F7C4B7}"/>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1" name="Date Placeholder 10">
            <a:extLst>
              <a:ext uri="{FF2B5EF4-FFF2-40B4-BE49-F238E27FC236}">
                <a16:creationId xmlns:a16="http://schemas.microsoft.com/office/drawing/2014/main" id="{4CCD659A-1A4E-3ED4-CF86-617DAF698A8F}"/>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Comic Sans MS" charset="0"/>
                <a:ea typeface="+mn-ea"/>
                <a:cs typeface="+mn-cs"/>
              </a:defRPr>
            </a:lvl1pPr>
          </a:lstStyle>
          <a:p>
            <a:pPr>
              <a:defRPr/>
            </a:pPr>
            <a:endParaRPr lang="en-GB"/>
          </a:p>
        </p:txBody>
      </p:sp>
      <p:sp>
        <p:nvSpPr>
          <p:cNvPr id="28" name="Footer Placeholder 27">
            <a:extLst>
              <a:ext uri="{FF2B5EF4-FFF2-40B4-BE49-F238E27FC236}">
                <a16:creationId xmlns:a16="http://schemas.microsoft.com/office/drawing/2014/main" id="{F9160752-A262-2E30-3C91-C252EBDE826E}"/>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Comic Sans MS" charset="0"/>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2B2B51C0-10E7-AD47-D207-646402A9CF9E}"/>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a:defRPr/>
            </a:pPr>
            <a:fld id="{B5A5F772-B816-480F-AE4F-45ABA321DC2F}" type="slidenum">
              <a:rPr lang="en-GB" altLang="en-US"/>
              <a:pPr>
                <a:defRPr/>
              </a:pPr>
              <a:t>‹#›</a:t>
            </a:fld>
            <a:endParaRPr lang="en-GB" altLang="en-US"/>
          </a:p>
        </p:txBody>
      </p:sp>
      <p:sp>
        <p:nvSpPr>
          <p:cNvPr id="10" name="Title Placeholder 9">
            <a:extLst>
              <a:ext uri="{FF2B5EF4-FFF2-40B4-BE49-F238E27FC236}">
                <a16:creationId xmlns:a16="http://schemas.microsoft.com/office/drawing/2014/main" id="{9110298A-FD6C-87A3-E95F-E57D459A553B}"/>
              </a:ext>
            </a:extLst>
          </p:cNvPr>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en-GB"/>
              <a:t>Click to edit Master title style</a:t>
            </a:r>
            <a:endParaRPr lang="en-US"/>
          </a:p>
        </p:txBody>
      </p:sp>
      <p:sp>
        <p:nvSpPr>
          <p:cNvPr id="9" name="Straight Connector 8">
            <a:extLst>
              <a:ext uri="{FF2B5EF4-FFF2-40B4-BE49-F238E27FC236}">
                <a16:creationId xmlns:a16="http://schemas.microsoft.com/office/drawing/2014/main" id="{4880A589-CB31-AFC2-16C2-CB4D096B5AAC}"/>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12" name="Straight Connector 11">
            <a:extLst>
              <a:ext uri="{FF2B5EF4-FFF2-40B4-BE49-F238E27FC236}">
                <a16:creationId xmlns:a16="http://schemas.microsoft.com/office/drawing/2014/main" id="{2969499F-EB6A-7AB7-3626-E2A7C8D85335}"/>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06" r:id="rId4"/>
    <p:sldLayoutId id="2147484212" r:id="rId5"/>
    <p:sldLayoutId id="2147484207" r:id="rId6"/>
    <p:sldLayoutId id="2147484213" r:id="rId7"/>
    <p:sldLayoutId id="2147484214" r:id="rId8"/>
    <p:sldLayoutId id="2147484215" r:id="rId9"/>
    <p:sldLayoutId id="2147484208" r:id="rId10"/>
    <p:sldLayoutId id="2147484216"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600">
          <a:solidFill>
            <a:schemeClr val="tx2"/>
          </a:solidFill>
          <a:latin typeface="Franklin Gothic Medium" charset="0"/>
          <a:ea typeface="MS PGothic" panose="020B0600070205080204" pitchFamily="34" charset="-128"/>
          <a:cs typeface="ＭＳ Ｐゴシック" charset="0"/>
        </a:defRPr>
      </a:lvl2pPr>
      <a:lvl3pPr algn="l" rtl="0" eaLnBrk="0" fontAlgn="base" hangingPunct="0">
        <a:spcBef>
          <a:spcPct val="0"/>
        </a:spcBef>
        <a:spcAft>
          <a:spcPct val="0"/>
        </a:spcAft>
        <a:defRPr sz="3600">
          <a:solidFill>
            <a:schemeClr val="tx2"/>
          </a:solidFill>
          <a:latin typeface="Franklin Gothic Medium" charset="0"/>
          <a:ea typeface="MS PGothic" panose="020B0600070205080204" pitchFamily="34" charset="-128"/>
          <a:cs typeface="ＭＳ Ｐゴシック" charset="0"/>
        </a:defRPr>
      </a:lvl3pPr>
      <a:lvl4pPr algn="l" rtl="0" eaLnBrk="0" fontAlgn="base" hangingPunct="0">
        <a:spcBef>
          <a:spcPct val="0"/>
        </a:spcBef>
        <a:spcAft>
          <a:spcPct val="0"/>
        </a:spcAft>
        <a:defRPr sz="3600">
          <a:solidFill>
            <a:schemeClr val="tx2"/>
          </a:solidFill>
          <a:latin typeface="Franklin Gothic Medium" charset="0"/>
          <a:ea typeface="MS PGothic" panose="020B0600070205080204" pitchFamily="34" charset="-128"/>
          <a:cs typeface="ＭＳ Ｐゴシック" charset="0"/>
        </a:defRPr>
      </a:lvl4pPr>
      <a:lvl5pPr algn="l" rtl="0" eaLnBrk="0" fontAlgn="base" hangingPunct="0">
        <a:spcBef>
          <a:spcPct val="0"/>
        </a:spcBef>
        <a:spcAft>
          <a:spcPct val="0"/>
        </a:spcAft>
        <a:defRPr sz="3600">
          <a:solidFill>
            <a:schemeClr val="tx2"/>
          </a:solidFill>
          <a:latin typeface="Franklin Gothic Medium" charset="0"/>
          <a:ea typeface="MS PGothic" panose="020B0600070205080204" pitchFamily="34" charset="-128"/>
          <a:cs typeface="ＭＳ Ｐゴシック" charset="0"/>
        </a:defRPr>
      </a:lvl5pPr>
      <a:lvl6pPr marL="457200" algn="l" rtl="0" fontAlgn="base">
        <a:spcBef>
          <a:spcPct val="0"/>
        </a:spcBef>
        <a:spcAft>
          <a:spcPct val="0"/>
        </a:spcAft>
        <a:defRPr sz="3600">
          <a:solidFill>
            <a:schemeClr val="tx2"/>
          </a:solidFill>
          <a:latin typeface="Franklin Gothic Medium" charset="0"/>
          <a:ea typeface="ＭＳ Ｐゴシック" charset="-128"/>
        </a:defRPr>
      </a:lvl6pPr>
      <a:lvl7pPr marL="914400" algn="l" rtl="0" fontAlgn="base">
        <a:spcBef>
          <a:spcPct val="0"/>
        </a:spcBef>
        <a:spcAft>
          <a:spcPct val="0"/>
        </a:spcAft>
        <a:defRPr sz="3600">
          <a:solidFill>
            <a:schemeClr val="tx2"/>
          </a:solidFill>
          <a:latin typeface="Franklin Gothic Medium" charset="0"/>
          <a:ea typeface="ＭＳ Ｐゴシック" charset="-128"/>
        </a:defRPr>
      </a:lvl7pPr>
      <a:lvl8pPr marL="1371600" algn="l" rtl="0" fontAlgn="base">
        <a:spcBef>
          <a:spcPct val="0"/>
        </a:spcBef>
        <a:spcAft>
          <a:spcPct val="0"/>
        </a:spcAft>
        <a:defRPr sz="3600">
          <a:solidFill>
            <a:schemeClr val="tx2"/>
          </a:solidFill>
          <a:latin typeface="Franklin Gothic Medium" charset="0"/>
          <a:ea typeface="ＭＳ Ｐゴシック" charset="-128"/>
        </a:defRPr>
      </a:lvl8pPr>
      <a:lvl9pPr marL="1828800" algn="l" rtl="0" fontAlgn="base">
        <a:spcBef>
          <a:spcPct val="0"/>
        </a:spcBef>
        <a:spcAft>
          <a:spcPct val="0"/>
        </a:spcAft>
        <a:defRPr sz="3600">
          <a:solidFill>
            <a:schemeClr val="tx2"/>
          </a:solidFill>
          <a:latin typeface="Franklin Gothic Medium" charset="0"/>
          <a:ea typeface="ＭＳ Ｐゴシック" charset="-128"/>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S PGothic" panose="020B0600070205080204" pitchFamily="34" charset="-128"/>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BA1BAF9D-BAAE-D0F8-4ACA-E670ED5C55BA}"/>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1029" name="Text Placeholder 7">
            <a:extLst>
              <a:ext uri="{FF2B5EF4-FFF2-40B4-BE49-F238E27FC236}">
                <a16:creationId xmlns:a16="http://schemas.microsoft.com/office/drawing/2014/main" id="{EF001135-D8F8-EA7A-5A7E-F5C5059B5F5B}"/>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1" name="Date Placeholder 10">
            <a:extLst>
              <a:ext uri="{FF2B5EF4-FFF2-40B4-BE49-F238E27FC236}">
                <a16:creationId xmlns:a16="http://schemas.microsoft.com/office/drawing/2014/main" id="{10D3B99C-9F0E-8FE2-B439-360816958ED3}"/>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Comic Sans MS" charset="0"/>
                <a:ea typeface="+mn-ea"/>
                <a:cs typeface="+mn-cs"/>
              </a:defRPr>
            </a:lvl1pPr>
          </a:lstStyle>
          <a:p>
            <a:pPr>
              <a:defRPr/>
            </a:pPr>
            <a:endParaRPr lang="en-GB"/>
          </a:p>
        </p:txBody>
      </p:sp>
      <p:sp>
        <p:nvSpPr>
          <p:cNvPr id="28" name="Footer Placeholder 27">
            <a:extLst>
              <a:ext uri="{FF2B5EF4-FFF2-40B4-BE49-F238E27FC236}">
                <a16:creationId xmlns:a16="http://schemas.microsoft.com/office/drawing/2014/main" id="{8329AF9D-F181-4072-7D70-B932A2DDEE78}"/>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Comic Sans MS" charset="0"/>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D8A65D1F-FB3E-F7A6-C10E-10D229A4B518}"/>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0CA5C362-9E91-4679-8546-4245D9EFEAB6}" type="slidenum">
              <a:rPr lang="en-GB" altLang="en-US"/>
              <a:pPr>
                <a:defRPr/>
              </a:pPr>
              <a:t>‹#›</a:t>
            </a:fld>
            <a:endParaRPr lang="en-GB" altLang="en-US"/>
          </a:p>
        </p:txBody>
      </p:sp>
      <p:sp>
        <p:nvSpPr>
          <p:cNvPr id="10" name="Title Placeholder 9">
            <a:extLst>
              <a:ext uri="{FF2B5EF4-FFF2-40B4-BE49-F238E27FC236}">
                <a16:creationId xmlns:a16="http://schemas.microsoft.com/office/drawing/2014/main" id="{83DCFA7D-9EB8-0F01-0529-BA7792B02C9A}"/>
              </a:ext>
            </a:extLst>
          </p:cNvPr>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en-GB"/>
              <a:t>Click to edit Master title style</a:t>
            </a:r>
            <a:endParaRPr lang="en-US"/>
          </a:p>
        </p:txBody>
      </p:sp>
      <p:sp>
        <p:nvSpPr>
          <p:cNvPr id="9" name="Straight Connector 8">
            <a:extLst>
              <a:ext uri="{FF2B5EF4-FFF2-40B4-BE49-F238E27FC236}">
                <a16:creationId xmlns:a16="http://schemas.microsoft.com/office/drawing/2014/main" id="{4ACA45D3-1888-31F6-2018-9EC588B2E892}"/>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
        <p:nvSpPr>
          <p:cNvPr id="12" name="Straight Connector 11">
            <a:extLst>
              <a:ext uri="{FF2B5EF4-FFF2-40B4-BE49-F238E27FC236}">
                <a16:creationId xmlns:a16="http://schemas.microsoft.com/office/drawing/2014/main" id="{ECE8B8A9-1242-293D-784A-A8ADDB91BE3B}"/>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eaLnBrk="1" hangingPunct="1">
              <a:defRPr/>
            </a:pPr>
            <a:endParaRPr lang="en-US">
              <a:latin typeface="Comic Sans MS" charset="0"/>
              <a:ea typeface="+mn-ea"/>
            </a:endParaRPr>
          </a:p>
        </p:txBody>
      </p:sp>
    </p:spTree>
    <p:extLst>
      <p:ext uri="{BB962C8B-B14F-4D97-AF65-F5344CB8AC3E}">
        <p14:creationId xmlns:p14="http://schemas.microsoft.com/office/powerpoint/2010/main" val="2538431018"/>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600">
          <a:solidFill>
            <a:schemeClr val="tx2"/>
          </a:solidFill>
          <a:latin typeface="Franklin Gothic Medium" charset="0"/>
          <a:ea typeface="MS PGothic" panose="020B0600070205080204" pitchFamily="34" charset="-128"/>
          <a:cs typeface="ＭＳ Ｐゴシック" charset="0"/>
        </a:defRPr>
      </a:lvl2pPr>
      <a:lvl3pPr algn="l" rtl="0" eaLnBrk="0" fontAlgn="base" hangingPunct="0">
        <a:spcBef>
          <a:spcPct val="0"/>
        </a:spcBef>
        <a:spcAft>
          <a:spcPct val="0"/>
        </a:spcAft>
        <a:defRPr sz="3600">
          <a:solidFill>
            <a:schemeClr val="tx2"/>
          </a:solidFill>
          <a:latin typeface="Franklin Gothic Medium" charset="0"/>
          <a:ea typeface="MS PGothic" panose="020B0600070205080204" pitchFamily="34" charset="-128"/>
          <a:cs typeface="ＭＳ Ｐゴシック" charset="0"/>
        </a:defRPr>
      </a:lvl3pPr>
      <a:lvl4pPr algn="l" rtl="0" eaLnBrk="0" fontAlgn="base" hangingPunct="0">
        <a:spcBef>
          <a:spcPct val="0"/>
        </a:spcBef>
        <a:spcAft>
          <a:spcPct val="0"/>
        </a:spcAft>
        <a:defRPr sz="3600">
          <a:solidFill>
            <a:schemeClr val="tx2"/>
          </a:solidFill>
          <a:latin typeface="Franklin Gothic Medium" charset="0"/>
          <a:ea typeface="MS PGothic" panose="020B0600070205080204" pitchFamily="34" charset="-128"/>
          <a:cs typeface="ＭＳ Ｐゴシック" charset="0"/>
        </a:defRPr>
      </a:lvl4pPr>
      <a:lvl5pPr algn="l" rtl="0" eaLnBrk="0" fontAlgn="base" hangingPunct="0">
        <a:spcBef>
          <a:spcPct val="0"/>
        </a:spcBef>
        <a:spcAft>
          <a:spcPct val="0"/>
        </a:spcAft>
        <a:defRPr sz="3600">
          <a:solidFill>
            <a:schemeClr val="tx2"/>
          </a:solidFill>
          <a:latin typeface="Franklin Gothic Medium" charset="0"/>
          <a:ea typeface="MS PGothic" panose="020B0600070205080204" pitchFamily="34" charset="-128"/>
          <a:cs typeface="ＭＳ Ｐゴシック" charset="0"/>
        </a:defRPr>
      </a:lvl5pPr>
      <a:lvl6pPr marL="457200" algn="l" rtl="0" fontAlgn="base">
        <a:spcBef>
          <a:spcPct val="0"/>
        </a:spcBef>
        <a:spcAft>
          <a:spcPct val="0"/>
        </a:spcAft>
        <a:defRPr sz="3600">
          <a:solidFill>
            <a:schemeClr val="tx2"/>
          </a:solidFill>
          <a:latin typeface="Franklin Gothic Medium" charset="0"/>
          <a:ea typeface="ＭＳ Ｐゴシック" charset="-128"/>
        </a:defRPr>
      </a:lvl6pPr>
      <a:lvl7pPr marL="914400" algn="l" rtl="0" fontAlgn="base">
        <a:spcBef>
          <a:spcPct val="0"/>
        </a:spcBef>
        <a:spcAft>
          <a:spcPct val="0"/>
        </a:spcAft>
        <a:defRPr sz="3600">
          <a:solidFill>
            <a:schemeClr val="tx2"/>
          </a:solidFill>
          <a:latin typeface="Franklin Gothic Medium" charset="0"/>
          <a:ea typeface="ＭＳ Ｐゴシック" charset="-128"/>
        </a:defRPr>
      </a:lvl7pPr>
      <a:lvl8pPr marL="1371600" algn="l" rtl="0" fontAlgn="base">
        <a:spcBef>
          <a:spcPct val="0"/>
        </a:spcBef>
        <a:spcAft>
          <a:spcPct val="0"/>
        </a:spcAft>
        <a:defRPr sz="3600">
          <a:solidFill>
            <a:schemeClr val="tx2"/>
          </a:solidFill>
          <a:latin typeface="Franklin Gothic Medium" charset="0"/>
          <a:ea typeface="ＭＳ Ｐゴシック" charset="-128"/>
        </a:defRPr>
      </a:lvl8pPr>
      <a:lvl9pPr marL="1828800" algn="l" rtl="0" fontAlgn="base">
        <a:spcBef>
          <a:spcPct val="0"/>
        </a:spcBef>
        <a:spcAft>
          <a:spcPct val="0"/>
        </a:spcAft>
        <a:defRPr sz="3600">
          <a:solidFill>
            <a:schemeClr val="tx2"/>
          </a:solidFill>
          <a:latin typeface="Franklin Gothic Medium" charset="0"/>
          <a:ea typeface="ＭＳ Ｐゴシック" charset="-128"/>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S PGothic" panose="020B0600070205080204" pitchFamily="34" charset="-128"/>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foundationyears.org.uk/"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a:extLst>
              <a:ext uri="{FF2B5EF4-FFF2-40B4-BE49-F238E27FC236}">
                <a16:creationId xmlns:a16="http://schemas.microsoft.com/office/drawing/2014/main" id="{0B2C18C8-7D29-041A-C4FC-C3B16BCEE326}"/>
              </a:ext>
            </a:extLst>
          </p:cNvPr>
          <p:cNvSpPr>
            <a:spLocks noGrp="1" noChangeArrowheads="1"/>
          </p:cNvSpPr>
          <p:nvPr>
            <p:ph type="title"/>
          </p:nvPr>
        </p:nvSpPr>
        <p:spPr>
          <a:xfrm>
            <a:off x="784622" y="164604"/>
            <a:ext cx="7834312" cy="1719262"/>
          </a:xfrm>
        </p:spPr>
        <p:txBody>
          <a:bodyPr/>
          <a:lstStyle/>
          <a:p>
            <a:pPr algn="ctr" eaLnBrk="1" fontAlgn="auto" hangingPunct="1">
              <a:spcAft>
                <a:spcPts val="0"/>
              </a:spcAft>
              <a:defRPr/>
            </a:pPr>
            <a:r>
              <a:rPr lang="en-GB" dirty="0">
                <a:ea typeface="+mj-ea"/>
                <a:cs typeface="+mj-cs"/>
              </a:rPr>
              <a:t>Welcome </a:t>
            </a:r>
            <a:br>
              <a:rPr lang="en-GB" dirty="0">
                <a:ea typeface="+mj-ea"/>
                <a:cs typeface="+mj-cs"/>
              </a:rPr>
            </a:br>
            <a:endParaRPr lang="en-US" dirty="0">
              <a:ea typeface="+mj-ea"/>
              <a:cs typeface="+mj-cs"/>
            </a:endParaRPr>
          </a:p>
        </p:txBody>
      </p:sp>
      <p:sp>
        <p:nvSpPr>
          <p:cNvPr id="11267" name="Text Box 1027">
            <a:extLst>
              <a:ext uri="{FF2B5EF4-FFF2-40B4-BE49-F238E27FC236}">
                <a16:creationId xmlns:a16="http://schemas.microsoft.com/office/drawing/2014/main" id="{9364746B-AD8D-6165-41ED-CA0CD3269C9C}"/>
              </a:ext>
            </a:extLst>
          </p:cNvPr>
          <p:cNvSpPr txBox="1">
            <a:spLocks noChangeArrowheads="1"/>
          </p:cNvSpPr>
          <p:nvPr/>
        </p:nvSpPr>
        <p:spPr bwMode="auto">
          <a:xfrm>
            <a:off x="2627313" y="2276475"/>
            <a:ext cx="360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MS PGothic" panose="020B0600070205080204" pitchFamily="34" charset="-128"/>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MS PGothic" panose="020B0600070205080204" pitchFamily="34" charset="-128"/>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MS PGothic" panose="020B0600070205080204" pitchFamily="34" charset="-128"/>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MS PGothic" panose="020B0600070205080204" pitchFamily="34" charset="-128"/>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9pPr>
          </a:lstStyle>
          <a:p>
            <a:pPr eaLnBrk="1" hangingPunct="1">
              <a:spcBef>
                <a:spcPct val="50000"/>
              </a:spcBef>
              <a:buClrTx/>
              <a:buSzTx/>
              <a:buFontTx/>
              <a:buNone/>
            </a:pPr>
            <a:endParaRPr lang="en-US" altLang="en-US" sz="1800">
              <a:solidFill>
                <a:schemeClr val="tx1"/>
              </a:solidFill>
              <a:latin typeface="Arial" panose="020B0604020202020204" pitchFamily="34" charset="0"/>
            </a:endParaRPr>
          </a:p>
        </p:txBody>
      </p:sp>
      <p:pic>
        <p:nvPicPr>
          <p:cNvPr id="11268" name="Picture 8">
            <a:extLst>
              <a:ext uri="{FF2B5EF4-FFF2-40B4-BE49-F238E27FC236}">
                <a16:creationId xmlns:a16="http://schemas.microsoft.com/office/drawing/2014/main" id="{C406E371-0F95-EB7B-70A1-7EC4E162F6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1892300"/>
            <a:ext cx="473075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Description: T:\St Mic Logo\jpeg\logo col small.jpg">
            <a:extLst>
              <a:ext uri="{FF2B5EF4-FFF2-40B4-BE49-F238E27FC236}">
                <a16:creationId xmlns:a16="http://schemas.microsoft.com/office/drawing/2014/main" id="{B04DB387-D9D2-6CE0-D116-816BDC5A9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155575"/>
            <a:ext cx="12811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62E3927A-FC33-978C-840A-1C0C3E6A1C3A}"/>
              </a:ext>
            </a:extLst>
          </p:cNvPr>
          <p:cNvSpPr txBox="1">
            <a:spLocks noChangeArrowheads="1"/>
          </p:cNvSpPr>
          <p:nvPr/>
        </p:nvSpPr>
        <p:spPr bwMode="auto">
          <a:xfrm>
            <a:off x="71438" y="5518150"/>
            <a:ext cx="9072562" cy="1077913"/>
          </a:xfrm>
          <a:prstGeom prst="rect">
            <a:avLst/>
          </a:prstGeom>
          <a:noFill/>
          <a:ln>
            <a:noFill/>
          </a:ln>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MS PGothic" panose="020B0600070205080204" pitchFamily="34" charset="-128"/>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MS PGothic" panose="020B0600070205080204" pitchFamily="34" charset="-128"/>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MS PGothic" panose="020B0600070205080204" pitchFamily="34" charset="-128"/>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MS PGothic" panose="020B0600070205080204" pitchFamily="34" charset="-128"/>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9pPr>
          </a:lstStyle>
          <a:p>
            <a:pPr algn="ctr" eaLnBrk="1" hangingPunct="1">
              <a:spcBef>
                <a:spcPct val="0"/>
              </a:spcBef>
              <a:buClrTx/>
              <a:buSzTx/>
              <a:buFontTx/>
              <a:buNone/>
              <a:defRPr/>
            </a:pPr>
            <a:r>
              <a:rPr lang="en-US" altLang="en-US" dirty="0">
                <a:solidFill>
                  <a:schemeClr val="tx1"/>
                </a:solidFill>
                <a:latin typeface="+mn-lt"/>
              </a:rPr>
              <a:t>Here at St Michael’s, we recognise that every child is unique and therefore special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06BB67C-CC10-4708-AB9A-EC6281FBBF29}"/>
              </a:ext>
            </a:extLst>
          </p:cNvPr>
          <p:cNvSpPr>
            <a:spLocks noGrp="1" noChangeArrowheads="1"/>
          </p:cNvSpPr>
          <p:nvPr>
            <p:ph type="title"/>
          </p:nvPr>
        </p:nvSpPr>
        <p:spPr/>
        <p:txBody>
          <a:bodyPr>
            <a:normAutofit fontScale="90000"/>
          </a:bodyPr>
          <a:lstStyle/>
          <a:p>
            <a:pPr algn="ctr" eaLnBrk="1" fontAlgn="auto" hangingPunct="1">
              <a:spcAft>
                <a:spcPts val="0"/>
              </a:spcAft>
              <a:defRPr/>
            </a:pPr>
            <a:r>
              <a:rPr lang="en-GB" sz="3200" dirty="0">
                <a:latin typeface="Comic Sans MS" pitchFamily="66" charset="0"/>
                <a:ea typeface="+mj-ea"/>
                <a:cs typeface="+mj-cs"/>
              </a:rPr>
              <a:t>What can you do to help your child’s learning when they begin school?</a:t>
            </a:r>
          </a:p>
        </p:txBody>
      </p:sp>
      <p:sp>
        <p:nvSpPr>
          <p:cNvPr id="15363" name="Rectangle 3">
            <a:extLst>
              <a:ext uri="{FF2B5EF4-FFF2-40B4-BE49-F238E27FC236}">
                <a16:creationId xmlns:a16="http://schemas.microsoft.com/office/drawing/2014/main" id="{9C785B73-99F9-D914-C1AC-ABF06E164661}"/>
              </a:ext>
            </a:extLst>
          </p:cNvPr>
          <p:cNvSpPr>
            <a:spLocks noGrp="1" noChangeArrowheads="1"/>
          </p:cNvSpPr>
          <p:nvPr>
            <p:ph idx="1"/>
          </p:nvPr>
        </p:nvSpPr>
        <p:spPr>
          <a:xfrm>
            <a:off x="838200" y="1484784"/>
            <a:ext cx="7620000" cy="4535487"/>
          </a:xfrm>
        </p:spPr>
        <p:txBody>
          <a:bodyPr/>
          <a:lstStyle/>
          <a:p>
            <a:pPr eaLnBrk="1" hangingPunct="1">
              <a:defRPr/>
            </a:pPr>
            <a:r>
              <a:rPr lang="en-GB" altLang="en-US" sz="2400" dirty="0"/>
              <a:t>Putting on coats, jumpers, cardigans, socks and shoes</a:t>
            </a:r>
          </a:p>
          <a:p>
            <a:pPr eaLnBrk="1" hangingPunct="1">
              <a:defRPr/>
            </a:pPr>
            <a:r>
              <a:rPr lang="en-GB" altLang="en-US" sz="2400" dirty="0"/>
              <a:t>Recognising/writing name and holding a pencil </a:t>
            </a:r>
          </a:p>
          <a:p>
            <a:pPr eaLnBrk="1" hangingPunct="1">
              <a:defRPr/>
            </a:pPr>
            <a:r>
              <a:rPr lang="en-GB" altLang="en-US" sz="2400" dirty="0"/>
              <a:t>Spending time talking to your child to develop a  conversation, keep screen time to a minimum and not before bedtime</a:t>
            </a:r>
          </a:p>
          <a:p>
            <a:pPr eaLnBrk="1" hangingPunct="1">
              <a:defRPr/>
            </a:pPr>
            <a:r>
              <a:rPr lang="en-GB" altLang="en-US" sz="2400" dirty="0"/>
              <a:t>Encourage mark making, writing simple shopping lists</a:t>
            </a:r>
          </a:p>
          <a:p>
            <a:pPr eaLnBrk="1" hangingPunct="1">
              <a:defRPr/>
            </a:pPr>
            <a:r>
              <a:rPr lang="en-GB" altLang="en-US" sz="2400" dirty="0"/>
              <a:t>Having enough sleep is crucial to attentive learning</a:t>
            </a:r>
          </a:p>
          <a:p>
            <a:pPr eaLnBrk="1" hangingPunct="1">
              <a:defRPr/>
            </a:pPr>
            <a:r>
              <a:rPr lang="en-GB" altLang="en-US" sz="2400" dirty="0"/>
              <a:t>Practise counting at any time-climbing the stairs, shopping etc.</a:t>
            </a:r>
          </a:p>
          <a:p>
            <a:pPr eaLnBrk="1" hangingPunct="1">
              <a:defRPr/>
            </a:pPr>
            <a:r>
              <a:rPr lang="en-GB" altLang="en-US" sz="2400" dirty="0"/>
              <a:t>Play simple board games to take turns and share </a:t>
            </a:r>
          </a:p>
          <a:p>
            <a:pPr eaLnBrk="1" hangingPunct="1">
              <a:defRPr/>
            </a:pPr>
            <a:r>
              <a:rPr lang="en-GB" altLang="en-US" sz="2400" dirty="0"/>
              <a:t>Sing number rhymes and songs together</a:t>
            </a:r>
          </a:p>
          <a:p>
            <a:pPr eaLnBrk="1" hangingPunct="1">
              <a:defRPr/>
            </a:pPr>
            <a:r>
              <a:rPr lang="en-GB" altLang="en-US" sz="2400" dirty="0"/>
              <a:t>Apart from Show and Tell home toys should be left at home</a:t>
            </a:r>
          </a:p>
          <a:p>
            <a:pPr eaLnBrk="1" hangingPunct="1">
              <a:defRPr/>
            </a:pPr>
            <a:endParaRPr lang="en-GB" altLang="en-US" sz="2000" dirty="0">
              <a:latin typeface="Comic Sans MS" panose="030F0702030302020204" pitchFamily="66" charset="0"/>
            </a:endParaRPr>
          </a:p>
          <a:p>
            <a:pPr marL="0" indent="0" eaLnBrk="1" hangingPunct="1">
              <a:buFont typeface="Wingdings 2" panose="05020102010507070707" pitchFamily="18" charset="2"/>
              <a:buNone/>
              <a:defRPr/>
            </a:pPr>
            <a:endParaRPr lang="en-GB" altLang="en-US" sz="20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dissolv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dissolve">
                                      <p:cBhvr>
                                        <p:cTn id="12" dur="5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dissolve">
                                      <p:cBhvr>
                                        <p:cTn id="27" dur="500"/>
                                        <p:tgtEl>
                                          <p:spTgt spid="15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dissolve">
                                      <p:cBhvr>
                                        <p:cTn id="32" dur="500"/>
                                        <p:tgtEl>
                                          <p:spTgt spid="153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dissolve">
                                      <p:cBhvr>
                                        <p:cTn id="37" dur="500"/>
                                        <p:tgtEl>
                                          <p:spTgt spid="1536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dissolve">
                                      <p:cBhvr>
                                        <p:cTn id="42" dur="500"/>
                                        <p:tgtEl>
                                          <p:spTgt spid="1536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animEffect transition="in" filter="dissolve">
                                      <p:cBhvr>
                                        <p:cTn id="47" dur="500"/>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9E12-0FF5-476F-BD7D-EDFB8D4BB71C}"/>
              </a:ext>
            </a:extLst>
          </p:cNvPr>
          <p:cNvSpPr>
            <a:spLocks noGrp="1"/>
          </p:cNvSpPr>
          <p:nvPr>
            <p:ph type="title"/>
          </p:nvPr>
        </p:nvSpPr>
        <p:spPr/>
        <p:txBody>
          <a:bodyPr/>
          <a:lstStyle/>
          <a:p>
            <a:pPr algn="ctr"/>
            <a:r>
              <a:rPr lang="en-GB" dirty="0"/>
              <a:t>Snacks and drinks</a:t>
            </a:r>
          </a:p>
        </p:txBody>
      </p:sp>
      <p:sp>
        <p:nvSpPr>
          <p:cNvPr id="3" name="Content Placeholder 2">
            <a:extLst>
              <a:ext uri="{FF2B5EF4-FFF2-40B4-BE49-F238E27FC236}">
                <a16:creationId xmlns:a16="http://schemas.microsoft.com/office/drawing/2014/main" id="{C706D567-E019-447B-BBCD-35AD4EF237AD}"/>
              </a:ext>
            </a:extLst>
          </p:cNvPr>
          <p:cNvSpPr>
            <a:spLocks noGrp="1"/>
          </p:cNvSpPr>
          <p:nvPr>
            <p:ph idx="1"/>
          </p:nvPr>
        </p:nvSpPr>
        <p:spPr/>
        <p:txBody>
          <a:bodyPr/>
          <a:lstStyle/>
          <a:p>
            <a:r>
              <a:rPr lang="en-GB" sz="2400" dirty="0"/>
              <a:t>Fruit and vegetables are available each day</a:t>
            </a:r>
          </a:p>
          <a:p>
            <a:r>
              <a:rPr lang="en-GB" sz="2400" dirty="0"/>
              <a:t>Additional snacks are allowed but must be low sugar and NUT FREE</a:t>
            </a:r>
          </a:p>
          <a:p>
            <a:r>
              <a:rPr lang="en-GB" sz="2400" dirty="0"/>
              <a:t>Water bottles must be named and filled with fresh water not squash or juice</a:t>
            </a:r>
          </a:p>
          <a:p>
            <a:r>
              <a:rPr lang="en-GB" sz="2400" dirty="0"/>
              <a:t>Birthday treats should be shared at the gate directly with parents to give their children at the end of the day, rather than sent into class</a:t>
            </a:r>
          </a:p>
          <a:p>
            <a:r>
              <a:rPr lang="en-GB" sz="2400" dirty="0"/>
              <a:t>School lunches  are healthy, there are 3 choices, dietary requirements should be reported to the school office for caterers</a:t>
            </a:r>
          </a:p>
        </p:txBody>
      </p:sp>
    </p:spTree>
    <p:extLst>
      <p:ext uri="{BB962C8B-B14F-4D97-AF65-F5344CB8AC3E}">
        <p14:creationId xmlns:p14="http://schemas.microsoft.com/office/powerpoint/2010/main" val="1281824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0CA52A-3390-5553-B3AA-866E452ABFA9}"/>
              </a:ext>
            </a:extLst>
          </p:cNvPr>
          <p:cNvSpPr>
            <a:spLocks noGrp="1" noChangeArrowheads="1"/>
          </p:cNvSpPr>
          <p:nvPr>
            <p:ph type="title"/>
          </p:nvPr>
        </p:nvSpPr>
        <p:spPr/>
        <p:txBody>
          <a:bodyPr/>
          <a:lstStyle/>
          <a:p>
            <a:pPr algn="ctr" eaLnBrk="1" fontAlgn="auto" hangingPunct="1">
              <a:spcAft>
                <a:spcPts val="0"/>
              </a:spcAft>
              <a:defRPr/>
            </a:pPr>
            <a:r>
              <a:rPr lang="en-GB" dirty="0">
                <a:latin typeface="Marker Felt"/>
                <a:ea typeface="+mj-ea"/>
                <a:cs typeface="+mj-cs"/>
              </a:rPr>
              <a:t>Other matters…</a:t>
            </a:r>
          </a:p>
        </p:txBody>
      </p:sp>
      <p:sp>
        <p:nvSpPr>
          <p:cNvPr id="17411" name="Rectangle 3">
            <a:extLst>
              <a:ext uri="{FF2B5EF4-FFF2-40B4-BE49-F238E27FC236}">
                <a16:creationId xmlns:a16="http://schemas.microsoft.com/office/drawing/2014/main" id="{243894BD-4529-FAFE-4980-DC4F2538F5D1}"/>
              </a:ext>
            </a:extLst>
          </p:cNvPr>
          <p:cNvSpPr>
            <a:spLocks noGrp="1"/>
          </p:cNvSpPr>
          <p:nvPr>
            <p:ph idx="1"/>
          </p:nvPr>
        </p:nvSpPr>
        <p:spPr>
          <a:xfrm>
            <a:off x="290513" y="1196975"/>
            <a:ext cx="8686800" cy="4525963"/>
          </a:xfrm>
        </p:spPr>
        <p:txBody>
          <a:bodyPr/>
          <a:lstStyle/>
          <a:p>
            <a:pPr eaLnBrk="1" hangingPunct="1">
              <a:lnSpc>
                <a:spcPct val="80000"/>
              </a:lnSpc>
            </a:pPr>
            <a:r>
              <a:rPr lang="en-GB" altLang="en-US" sz="2400" dirty="0"/>
              <a:t>Please let us know if someone different is collecting your child!</a:t>
            </a:r>
          </a:p>
          <a:p>
            <a:pPr eaLnBrk="1" hangingPunct="1">
              <a:lnSpc>
                <a:spcPct val="80000"/>
              </a:lnSpc>
            </a:pPr>
            <a:r>
              <a:rPr lang="en-GB" altLang="en-US" sz="2400" dirty="0"/>
              <a:t>Workshops for phonics/ reading will happen at the start of the year when you are invited in to learn how we teach phonics</a:t>
            </a:r>
          </a:p>
          <a:p>
            <a:pPr eaLnBrk="1" hangingPunct="1">
              <a:lnSpc>
                <a:spcPct val="80000"/>
              </a:lnSpc>
            </a:pPr>
            <a:r>
              <a:rPr lang="en-GB" altLang="en-US" sz="2400" dirty="0"/>
              <a:t>Trainers are not to be worn in place of school shoes unless its is PE. Sunhats are required and </a:t>
            </a:r>
            <a:r>
              <a:rPr lang="en-GB" altLang="en-US" sz="2400" dirty="0" err="1"/>
              <a:t>suncream</a:t>
            </a:r>
            <a:r>
              <a:rPr lang="en-GB" altLang="en-US" sz="2400" dirty="0"/>
              <a:t> applied at home</a:t>
            </a:r>
          </a:p>
          <a:p>
            <a:pPr eaLnBrk="1" hangingPunct="1">
              <a:lnSpc>
                <a:spcPct val="80000"/>
              </a:lnSpc>
              <a:buFont typeface="Wingdings 3" panose="05040102010807070707" pitchFamily="18" charset="2"/>
              <a:buNone/>
            </a:pPr>
            <a:endParaRPr lang="en-GB" altLang="en-US" sz="2400" u="sng" dirty="0"/>
          </a:p>
          <a:p>
            <a:pPr algn="ctr" eaLnBrk="1" hangingPunct="1">
              <a:lnSpc>
                <a:spcPct val="80000"/>
              </a:lnSpc>
              <a:buFont typeface="Wingdings 3" panose="05040102010807070707" pitchFamily="18" charset="2"/>
              <a:buNone/>
            </a:pPr>
            <a:r>
              <a:rPr lang="en-GB" altLang="en-US" sz="2400" u="sng" dirty="0"/>
              <a:t>Medical</a:t>
            </a:r>
            <a:r>
              <a:rPr lang="en-GB" altLang="en-US" sz="2400" dirty="0"/>
              <a:t> </a:t>
            </a:r>
          </a:p>
          <a:p>
            <a:pPr eaLnBrk="1" hangingPunct="1">
              <a:lnSpc>
                <a:spcPct val="80000"/>
              </a:lnSpc>
              <a:buFont typeface="Arial" panose="020B0604020202020204" pitchFamily="34" charset="0"/>
              <a:buChar char="•"/>
            </a:pPr>
            <a:r>
              <a:rPr lang="en-GB" altLang="en-US" sz="2400" dirty="0"/>
              <a:t>Any sickness, diarrhoea, must be followed by 48 hours absence from last episode.</a:t>
            </a:r>
          </a:p>
          <a:p>
            <a:pPr eaLnBrk="1" hangingPunct="1">
              <a:lnSpc>
                <a:spcPct val="80000"/>
              </a:lnSpc>
              <a:buFont typeface="Arial" panose="020B0604020202020204" pitchFamily="34" charset="0"/>
              <a:buChar char="•"/>
            </a:pPr>
            <a:r>
              <a:rPr lang="en-GB" altLang="en-US" sz="2400" dirty="0"/>
              <a:t>Please check your child for head lice</a:t>
            </a:r>
          </a:p>
          <a:p>
            <a:pPr eaLnBrk="1" hangingPunct="1">
              <a:lnSpc>
                <a:spcPct val="80000"/>
              </a:lnSpc>
              <a:buFont typeface="Arial" panose="020B0604020202020204" pitchFamily="34" charset="0"/>
              <a:buChar char="•"/>
            </a:pPr>
            <a:r>
              <a:rPr lang="en-GB" altLang="en-US" sz="2400" dirty="0"/>
              <a:t>Any prescribed medication can only be administered by the office with prior arrangement</a:t>
            </a:r>
          </a:p>
          <a:p>
            <a:pPr eaLnBrk="1" hangingPunct="1">
              <a:lnSpc>
                <a:spcPct val="80000"/>
              </a:lnSpc>
            </a:pPr>
            <a:r>
              <a:rPr lang="en-GB" altLang="en-US" sz="2400" b="1" dirty="0"/>
              <a:t>Please complete the Find Out About Me and starter pack forms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dissolve">
                                      <p:cBhvr>
                                        <p:cTn id="22" dur="500"/>
                                        <p:tgtEl>
                                          <p:spTgt spid="174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dissolve">
                                      <p:cBhvr>
                                        <p:cTn id="27" dur="500"/>
                                        <p:tgtEl>
                                          <p:spTgt spid="174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dissolve">
                                      <p:cBhvr>
                                        <p:cTn id="32" dur="500"/>
                                        <p:tgtEl>
                                          <p:spTgt spid="1741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Effect transition="in" filter="dissolve">
                                      <p:cBhvr>
                                        <p:cTn id="37" dur="500"/>
                                        <p:tgtEl>
                                          <p:spTgt spid="1741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7411">
                                            <p:txEl>
                                              <p:pRg st="8" end="8"/>
                                            </p:txEl>
                                          </p:spTgt>
                                        </p:tgtEl>
                                        <p:attrNameLst>
                                          <p:attrName>style.visibility</p:attrName>
                                        </p:attrNameLst>
                                      </p:cBhvr>
                                      <p:to>
                                        <p:strVal val="visible"/>
                                      </p:to>
                                    </p:set>
                                    <p:animEffect transition="in" filter="dissolve">
                                      <p:cBhvr>
                                        <p:cTn id="42"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4">
            <a:extLst>
              <a:ext uri="{FF2B5EF4-FFF2-40B4-BE49-F238E27FC236}">
                <a16:creationId xmlns:a16="http://schemas.microsoft.com/office/drawing/2014/main" id="{BD0C8670-027C-4101-E4C6-2D8B2768B530}"/>
              </a:ext>
            </a:extLst>
          </p:cNvPr>
          <p:cNvSpPr>
            <a:spLocks noGrp="1"/>
          </p:cNvSpPr>
          <p:nvPr>
            <p:ph idx="1"/>
          </p:nvPr>
        </p:nvSpPr>
        <p:spPr>
          <a:xfrm>
            <a:off x="323528" y="1124744"/>
            <a:ext cx="8686800" cy="5115197"/>
          </a:xfrm>
        </p:spPr>
        <p:txBody>
          <a:bodyPr/>
          <a:lstStyle/>
          <a:p>
            <a:pPr eaLnBrk="1" hangingPunct="1"/>
            <a:r>
              <a:rPr lang="en-US" altLang="en-US" sz="2400" dirty="0"/>
              <a:t>No back packs- school books bags only with a change of underwear and socks in</a:t>
            </a:r>
          </a:p>
          <a:p>
            <a:pPr eaLnBrk="1" hangingPunct="1"/>
            <a:r>
              <a:rPr lang="en-US" altLang="en-US" sz="2400" dirty="0"/>
              <a:t>1 keyring on their book bag/ PE bag for easier identification</a:t>
            </a:r>
          </a:p>
          <a:p>
            <a:pPr eaLnBrk="1" hangingPunct="1"/>
            <a:r>
              <a:rPr lang="en-US" altLang="en-US" sz="2400" dirty="0"/>
              <a:t>All uniform must be clearly named</a:t>
            </a:r>
          </a:p>
          <a:p>
            <a:r>
              <a:rPr lang="en-GB" altLang="en-US" sz="2400" dirty="0"/>
              <a:t>Wellington boots will only be required for school trips if necessary</a:t>
            </a:r>
          </a:p>
          <a:p>
            <a:pPr eaLnBrk="1" hangingPunct="1">
              <a:lnSpc>
                <a:spcPct val="80000"/>
              </a:lnSpc>
            </a:pPr>
            <a:r>
              <a:rPr lang="en-GB" altLang="en-US" sz="2400" dirty="0"/>
              <a:t>Sound packs will be sent home towards half term to learn, reading books will follow when your child is ready. It is really important to complete any work with your child to ensure they reach their potential</a:t>
            </a:r>
          </a:p>
          <a:p>
            <a:pPr marL="0" indent="0" eaLnBrk="1" hangingPunct="1">
              <a:buNone/>
            </a:pPr>
            <a:endParaRPr lang="en-GB" altLang="en-US" sz="2400" dirty="0"/>
          </a:p>
          <a:p>
            <a:pPr eaLnBrk="1" hangingPunct="1"/>
            <a:endParaRPr lang="en-US" altLang="en-US" sz="2400" dirty="0"/>
          </a:p>
          <a:p>
            <a:pPr eaLnBrk="1" hangingPunct="1"/>
            <a:endParaRPr lang="en-US" altLang="en-US" sz="2400" dirty="0"/>
          </a:p>
          <a:p>
            <a:pPr eaLnBrk="1" hangingPunct="1"/>
            <a:endParaRPr lang="en-US" altLang="en-US" sz="3600" dirty="0"/>
          </a:p>
          <a:p>
            <a:pPr eaLnBrk="1" hangingPunct="1"/>
            <a:endParaRPr lang="en-US" altLang="en-US" sz="3600" dirty="0"/>
          </a:p>
          <a:p>
            <a:pPr eaLnBrk="1" hangingPunct="1"/>
            <a:endParaRPr lang="en-US" altLang="en-US" dirty="0"/>
          </a:p>
        </p:txBody>
      </p:sp>
    </p:spTree>
    <p:extLst>
      <p:ext uri="{BB962C8B-B14F-4D97-AF65-F5344CB8AC3E}">
        <p14:creationId xmlns:p14="http://schemas.microsoft.com/office/powerpoint/2010/main" val="240203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103A-ED1F-4A28-BB65-EE25B6E13892}"/>
              </a:ext>
            </a:extLst>
          </p:cNvPr>
          <p:cNvSpPr>
            <a:spLocks noGrp="1"/>
          </p:cNvSpPr>
          <p:nvPr>
            <p:ph type="title"/>
          </p:nvPr>
        </p:nvSpPr>
        <p:spPr/>
        <p:txBody>
          <a:bodyPr>
            <a:normAutofit fontScale="90000"/>
          </a:bodyPr>
          <a:lstStyle/>
          <a:p>
            <a:br>
              <a:rPr lang="en-GB" dirty="0"/>
            </a:br>
            <a:endParaRPr lang="en-GB" dirty="0"/>
          </a:p>
        </p:txBody>
      </p:sp>
      <p:pic>
        <p:nvPicPr>
          <p:cNvPr id="1026" name="Picture 2" descr="Admissions – Rocklands Primary School">
            <a:extLst>
              <a:ext uri="{FF2B5EF4-FFF2-40B4-BE49-F238E27FC236}">
                <a16:creationId xmlns:a16="http://schemas.microsoft.com/office/drawing/2014/main" id="{2BB1A904-601B-4DBD-81A3-F945739A18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052736"/>
            <a:ext cx="3888432"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31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333F6D-1284-98C8-2F0A-AC7B580BD341}"/>
              </a:ext>
            </a:extLst>
          </p:cNvPr>
          <p:cNvSpPr>
            <a:spLocks noGrp="1"/>
          </p:cNvSpPr>
          <p:nvPr>
            <p:ph type="title"/>
          </p:nvPr>
        </p:nvSpPr>
        <p:spPr>
          <a:xfrm>
            <a:off x="539750" y="367308"/>
            <a:ext cx="8451850" cy="716954"/>
          </a:xfrm>
        </p:spPr>
        <p:txBody>
          <a:bodyPr>
            <a:normAutofit fontScale="90000"/>
          </a:bodyPr>
          <a:lstStyle/>
          <a:p>
            <a:pPr eaLnBrk="1" fontAlgn="auto" hangingPunct="1">
              <a:spcAft>
                <a:spcPts val="0"/>
              </a:spcAft>
              <a:defRPr/>
            </a:pPr>
            <a:r>
              <a:rPr lang="en-GB" dirty="0">
                <a:ea typeface="+mj-ea"/>
                <a:cs typeface="+mj-cs"/>
              </a:rPr>
              <a:t>Thank you</a:t>
            </a:r>
            <a:br>
              <a:rPr lang="en-GB" dirty="0">
                <a:ea typeface="+mj-ea"/>
                <a:cs typeface="+mj-cs"/>
              </a:rPr>
            </a:br>
            <a:br>
              <a:rPr lang="en-GB" dirty="0">
                <a:ea typeface="+mj-ea"/>
                <a:cs typeface="+mj-cs"/>
              </a:rPr>
            </a:br>
            <a:r>
              <a:rPr lang="en-GB" dirty="0">
                <a:ea typeface="+mj-ea"/>
                <a:cs typeface="+mj-cs"/>
              </a:rPr>
              <a:t>Questions …</a:t>
            </a:r>
          </a:p>
        </p:txBody>
      </p:sp>
      <p:sp>
        <p:nvSpPr>
          <p:cNvPr id="33795" name="Content Placeholder 1">
            <a:extLst>
              <a:ext uri="{FF2B5EF4-FFF2-40B4-BE49-F238E27FC236}">
                <a16:creationId xmlns:a16="http://schemas.microsoft.com/office/drawing/2014/main" id="{E4F092A6-AB5E-9F78-7E88-9BCF7EEA62B4}"/>
              </a:ext>
            </a:extLst>
          </p:cNvPr>
          <p:cNvSpPr>
            <a:spLocks noGrp="1"/>
          </p:cNvSpPr>
          <p:nvPr>
            <p:ph idx="1"/>
          </p:nvPr>
        </p:nvSpPr>
        <p:spPr>
          <a:xfrm>
            <a:off x="539750" y="2295525"/>
            <a:ext cx="8285163" cy="5281613"/>
          </a:xfrm>
        </p:spPr>
        <p:txBody>
          <a:bodyPr/>
          <a:lstStyle/>
          <a:p>
            <a:pPr marL="0" indent="0" eaLnBrk="1" hangingPunct="1">
              <a:lnSpc>
                <a:spcPct val="80000"/>
              </a:lnSpc>
              <a:buFont typeface="Wingdings 2" panose="05020102010507070707" pitchFamily="18" charset="2"/>
              <a:buNone/>
              <a:defRPr/>
            </a:pPr>
            <a:endParaRPr lang="en-GB" altLang="en-US" sz="2500" dirty="0"/>
          </a:p>
          <a:p>
            <a:pPr eaLnBrk="1" hangingPunct="1">
              <a:lnSpc>
                <a:spcPct val="80000"/>
              </a:lnSpc>
              <a:defRPr/>
            </a:pPr>
            <a:endParaRPr lang="en-GB" altLang="en-US" sz="2500" dirty="0"/>
          </a:p>
          <a:p>
            <a:pPr eaLnBrk="1" hangingPunct="1">
              <a:lnSpc>
                <a:spcPct val="80000"/>
              </a:lnSpc>
              <a:defRPr/>
            </a:pPr>
            <a:endParaRPr lang="en-GB" altLang="en-US" sz="2500" dirty="0"/>
          </a:p>
          <a:p>
            <a:pPr eaLnBrk="1" hangingPunct="1">
              <a:lnSpc>
                <a:spcPct val="80000"/>
              </a:lnSpc>
              <a:defRPr/>
            </a:pPr>
            <a:endParaRPr lang="en-GB" altLang="en-US" sz="2500" dirty="0"/>
          </a:p>
          <a:p>
            <a:pPr eaLnBrk="1" hangingPunct="1">
              <a:lnSpc>
                <a:spcPct val="80000"/>
              </a:lnSpc>
              <a:defRPr/>
            </a:pPr>
            <a:endParaRPr lang="en-GB" altLang="en-US" sz="2500" dirty="0"/>
          </a:p>
          <a:p>
            <a:pPr eaLnBrk="1" hangingPunct="1">
              <a:lnSpc>
                <a:spcPct val="80000"/>
              </a:lnSpc>
              <a:defRPr/>
            </a:pPr>
            <a:endParaRPr lang="en-GB" altLang="en-US" sz="2500" dirty="0"/>
          </a:p>
          <a:p>
            <a:pPr eaLnBrk="1" hangingPunct="1">
              <a:lnSpc>
                <a:spcPct val="80000"/>
              </a:lnSpc>
              <a:defRPr/>
            </a:pPr>
            <a:endParaRPr lang="en-GB" altLang="en-US" sz="2500" dirty="0"/>
          </a:p>
          <a:p>
            <a:pPr eaLnBrk="1" hangingPunct="1">
              <a:lnSpc>
                <a:spcPct val="80000"/>
              </a:lnSpc>
              <a:defRPr/>
            </a:pPr>
            <a:endParaRPr lang="en-GB" altLang="en-US" sz="2500" dirty="0"/>
          </a:p>
          <a:p>
            <a:pPr eaLnBrk="1" hangingPunct="1">
              <a:lnSpc>
                <a:spcPct val="80000"/>
              </a:lnSpc>
              <a:buFont typeface="Wingdings 3" panose="05040102010807070707" pitchFamily="18" charset="2"/>
              <a:buNone/>
              <a:defRPr/>
            </a:pPr>
            <a:endParaRPr lang="en-GB" altLang="en-US" sz="2500" dirty="0"/>
          </a:p>
          <a:p>
            <a:pPr algn="r" eaLnBrk="1" hangingPunct="1">
              <a:lnSpc>
                <a:spcPct val="80000"/>
              </a:lnSpc>
              <a:buFont typeface="Wingdings 3" panose="05040102010807070707" pitchFamily="18" charset="2"/>
              <a:buNone/>
              <a:defRPr/>
            </a:pPr>
            <a:endParaRPr lang="en-GB" altLang="en-US" sz="2500" dirty="0">
              <a:solidFill>
                <a:srgbClr val="EB641B"/>
              </a:solidFill>
              <a:hlinkClick r:id="rId2"/>
            </a:endParaRPr>
          </a:p>
          <a:p>
            <a:pPr algn="r" eaLnBrk="1" hangingPunct="1">
              <a:lnSpc>
                <a:spcPct val="80000"/>
              </a:lnSpc>
              <a:buFont typeface="Wingdings 3" panose="05040102010807070707" pitchFamily="18" charset="2"/>
              <a:buNone/>
              <a:defRPr/>
            </a:pPr>
            <a:endParaRPr lang="en-GB" altLang="en-US" sz="2500" dirty="0">
              <a:solidFill>
                <a:srgbClr val="EB641B"/>
              </a:solidFill>
              <a:hlinkClick r:id="rId2"/>
            </a:endParaRPr>
          </a:p>
          <a:p>
            <a:pPr eaLnBrk="1" hangingPunct="1">
              <a:lnSpc>
                <a:spcPct val="80000"/>
              </a:lnSpc>
              <a:defRPr/>
            </a:pPr>
            <a:endParaRPr lang="en-GB" altLang="en-US" sz="2500" dirty="0">
              <a:solidFill>
                <a:srgbClr val="EB641B"/>
              </a:solidFill>
            </a:endParaRPr>
          </a:p>
          <a:p>
            <a:pPr eaLnBrk="1" hangingPunct="1">
              <a:lnSpc>
                <a:spcPct val="80000"/>
              </a:lnSpc>
              <a:defRPr/>
            </a:pPr>
            <a:endParaRPr lang="en-GB" altLang="en-US" sz="2500" dirty="0"/>
          </a:p>
          <a:p>
            <a:pPr eaLnBrk="1" hangingPunct="1">
              <a:lnSpc>
                <a:spcPct val="80000"/>
              </a:lnSpc>
              <a:defRPr/>
            </a:pPr>
            <a:endParaRPr lang="en-GB" altLang="en-US" sz="2500" dirty="0"/>
          </a:p>
        </p:txBody>
      </p:sp>
      <p:sp>
        <p:nvSpPr>
          <p:cNvPr id="22532" name="AutoShape 9" descr="Image result for starting school quote">
            <a:extLst>
              <a:ext uri="{FF2B5EF4-FFF2-40B4-BE49-F238E27FC236}">
                <a16:creationId xmlns:a16="http://schemas.microsoft.com/office/drawing/2014/main" id="{921AE1A1-F303-B10E-0F81-CBD2DABB1119}"/>
              </a:ext>
            </a:extLst>
          </p:cNvPr>
          <p:cNvSpPr>
            <a:spLocks noChangeAspect="1" noChangeArrowheads="1"/>
          </p:cNvSpPr>
          <p:nvPr/>
        </p:nvSpPr>
        <p:spPr bwMode="auto">
          <a:xfrm>
            <a:off x="152400" y="-30163"/>
            <a:ext cx="2247900" cy="314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MS PGothic" panose="020B0600070205080204" pitchFamily="34" charset="-128"/>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MS PGothic" panose="020B0600070205080204" pitchFamily="34" charset="-128"/>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MS PGothic" panose="020B0600070205080204" pitchFamily="34" charset="-128"/>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MS PGothic" panose="020B0600070205080204" pitchFamily="34" charset="-128"/>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9pPr>
          </a:lstStyle>
          <a:p>
            <a:pPr algn="ctr" eaLnBrk="1" hangingPunct="1">
              <a:spcBef>
                <a:spcPct val="0"/>
              </a:spcBef>
              <a:buClrTx/>
              <a:buSzTx/>
              <a:buFontTx/>
              <a:buNone/>
            </a:pPr>
            <a:endParaRPr lang="en-US" altLang="en-US" sz="2400">
              <a:solidFill>
                <a:schemeClr val="tx1"/>
              </a:solidFill>
              <a:latin typeface="Comic Sans MS" panose="030F0702030302020204" pitchFamily="66" charset="0"/>
            </a:endParaRPr>
          </a:p>
        </p:txBody>
      </p:sp>
      <p:sp>
        <p:nvSpPr>
          <p:cNvPr id="22533" name="AutoShape 5" descr="Image result for starting school quote">
            <a:extLst>
              <a:ext uri="{FF2B5EF4-FFF2-40B4-BE49-F238E27FC236}">
                <a16:creationId xmlns:a16="http://schemas.microsoft.com/office/drawing/2014/main" id="{0D6CB16A-427E-C1AB-B294-86CE9AE4DBC4}"/>
              </a:ext>
            </a:extLst>
          </p:cNvPr>
          <p:cNvSpPr>
            <a:spLocks noChangeAspect="1" noChangeArrowheads="1"/>
          </p:cNvSpPr>
          <p:nvPr/>
        </p:nvSpPr>
        <p:spPr bwMode="auto">
          <a:xfrm>
            <a:off x="0" y="-182563"/>
            <a:ext cx="2247900" cy="314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MS PGothic" panose="020B0600070205080204" pitchFamily="34" charset="-128"/>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MS PGothic" panose="020B0600070205080204" pitchFamily="34" charset="-128"/>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MS PGothic" panose="020B0600070205080204" pitchFamily="34" charset="-128"/>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MS PGothic" panose="020B0600070205080204" pitchFamily="34" charset="-128"/>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9pPr>
          </a:lstStyle>
          <a:p>
            <a:pPr algn="ctr" eaLnBrk="1" hangingPunct="1">
              <a:spcBef>
                <a:spcPct val="0"/>
              </a:spcBef>
              <a:buClrTx/>
              <a:buSzTx/>
              <a:buFontTx/>
              <a:buNone/>
            </a:pPr>
            <a:endParaRPr lang="en-US" altLang="en-US" sz="2400">
              <a:solidFill>
                <a:schemeClr val="tx1"/>
              </a:solidFill>
              <a:latin typeface="Comic Sans MS" panose="030F0702030302020204" pitchFamily="66" charset="0"/>
            </a:endParaRPr>
          </a:p>
        </p:txBody>
      </p:sp>
      <p:sp>
        <p:nvSpPr>
          <p:cNvPr id="22534" name="AutoShape 11" descr="Image result for starting school quote">
            <a:extLst>
              <a:ext uri="{FF2B5EF4-FFF2-40B4-BE49-F238E27FC236}">
                <a16:creationId xmlns:a16="http://schemas.microsoft.com/office/drawing/2014/main" id="{40F340A1-A08A-D140-BAA4-15259497CF43}"/>
              </a:ext>
            </a:extLst>
          </p:cNvPr>
          <p:cNvSpPr>
            <a:spLocks noChangeAspect="1" noChangeArrowheads="1"/>
          </p:cNvSpPr>
          <p:nvPr/>
        </p:nvSpPr>
        <p:spPr bwMode="auto">
          <a:xfrm>
            <a:off x="152400" y="-30163"/>
            <a:ext cx="2247900" cy="314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MS PGothic" panose="020B0600070205080204" pitchFamily="34" charset="-128"/>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MS PGothic" panose="020B0600070205080204" pitchFamily="34" charset="-128"/>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MS PGothic" panose="020B0600070205080204" pitchFamily="34" charset="-128"/>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MS PGothic" panose="020B0600070205080204" pitchFamily="34" charset="-128"/>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9pPr>
          </a:lstStyle>
          <a:p>
            <a:pPr algn="ctr" eaLnBrk="1" hangingPunct="1">
              <a:spcBef>
                <a:spcPct val="0"/>
              </a:spcBef>
              <a:buClrTx/>
              <a:buSzTx/>
              <a:buFontTx/>
              <a:buNone/>
            </a:pPr>
            <a:endParaRPr lang="en-US" altLang="en-US" sz="2400">
              <a:solidFill>
                <a:schemeClr val="tx1"/>
              </a:solidFill>
              <a:latin typeface="Comic Sans MS" panose="030F0702030302020204" pitchFamily="66" charset="0"/>
            </a:endParaRPr>
          </a:p>
        </p:txBody>
      </p:sp>
      <p:pic>
        <p:nvPicPr>
          <p:cNvPr id="22535" name="Picture 7">
            <a:extLst>
              <a:ext uri="{FF2B5EF4-FFF2-40B4-BE49-F238E27FC236}">
                <a16:creationId xmlns:a16="http://schemas.microsoft.com/office/drawing/2014/main" id="{BEA95437-A65A-0EE3-ED3C-F4977B6650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3779" y="-48597"/>
            <a:ext cx="2857103" cy="399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a:extLst>
              <a:ext uri="{FF2B5EF4-FFF2-40B4-BE49-F238E27FC236}">
                <a16:creationId xmlns:a16="http://schemas.microsoft.com/office/drawing/2014/main" id="{3E6272BE-7BAC-AFBB-DEBB-770A9D0BD4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650" y="3898900"/>
            <a:ext cx="35814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8">
            <a:extLst>
              <a:ext uri="{FF2B5EF4-FFF2-40B4-BE49-F238E27FC236}">
                <a16:creationId xmlns:a16="http://schemas.microsoft.com/office/drawing/2014/main" id="{53C98292-FE47-51EF-6B62-8C86080B71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6713" y="3860800"/>
            <a:ext cx="329088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2" descr="Description: T:\St Mic Logo\jpeg\logo col small.jpg">
            <a:extLst>
              <a:ext uri="{FF2B5EF4-FFF2-40B4-BE49-F238E27FC236}">
                <a16:creationId xmlns:a16="http://schemas.microsoft.com/office/drawing/2014/main" id="{0F58FC9F-C2AF-BD54-04EA-BD26A39154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0488" y="138113"/>
            <a:ext cx="12811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39FDF2E7-23E3-44F0-43F5-1A7E30B08C23}"/>
              </a:ext>
            </a:extLst>
          </p:cNvPr>
          <p:cNvSpPr>
            <a:spLocks noGrp="1" noChangeArrowheads="1"/>
          </p:cNvSpPr>
          <p:nvPr>
            <p:ph type="title"/>
          </p:nvPr>
        </p:nvSpPr>
        <p:spPr/>
        <p:txBody>
          <a:bodyPr/>
          <a:lstStyle/>
          <a:p>
            <a:pPr algn="ctr" eaLnBrk="1" fontAlgn="auto" hangingPunct="1">
              <a:spcAft>
                <a:spcPts val="0"/>
              </a:spcAft>
              <a:defRPr/>
            </a:pPr>
            <a:r>
              <a:rPr lang="en-GB" dirty="0">
                <a:ea typeface="+mj-ea"/>
                <a:cs typeface="+mj-cs"/>
              </a:rPr>
              <a:t>Aims of today…</a:t>
            </a:r>
            <a:endParaRPr lang="en-US" dirty="0">
              <a:ea typeface="+mj-ea"/>
              <a:cs typeface="+mj-cs"/>
            </a:endParaRPr>
          </a:p>
        </p:txBody>
      </p:sp>
      <p:sp>
        <p:nvSpPr>
          <p:cNvPr id="15363" name="Rectangle 3">
            <a:extLst>
              <a:ext uri="{FF2B5EF4-FFF2-40B4-BE49-F238E27FC236}">
                <a16:creationId xmlns:a16="http://schemas.microsoft.com/office/drawing/2014/main" id="{C2C2DB81-312E-4AEE-ADA9-D90A3A054231}"/>
              </a:ext>
            </a:extLst>
          </p:cNvPr>
          <p:cNvSpPr>
            <a:spLocks noGrp="1"/>
          </p:cNvSpPr>
          <p:nvPr>
            <p:ph idx="1"/>
          </p:nvPr>
        </p:nvSpPr>
        <p:spPr>
          <a:xfrm>
            <a:off x="278912" y="1303808"/>
            <a:ext cx="8686800" cy="4525962"/>
          </a:xfrm>
        </p:spPr>
        <p:txBody>
          <a:bodyPr/>
          <a:lstStyle/>
          <a:p>
            <a:pPr eaLnBrk="1" hangingPunct="1"/>
            <a:r>
              <a:rPr lang="en-GB" altLang="en-US" sz="2800" dirty="0"/>
              <a:t>See and spend some time in our learning environment</a:t>
            </a:r>
          </a:p>
          <a:p>
            <a:pPr eaLnBrk="1" hangingPunct="1"/>
            <a:r>
              <a:rPr lang="en-GB" altLang="en-US" sz="2800" dirty="0"/>
              <a:t>Find out arrangements for your child starting Reception- receive welcome packs, meet PTA, and look at uniform</a:t>
            </a:r>
          </a:p>
          <a:p>
            <a:pPr eaLnBrk="1" hangingPunct="1"/>
            <a:r>
              <a:rPr lang="en-GB" altLang="en-US" sz="2800" dirty="0"/>
              <a:t>Meet your peers, other parents and staff who will be working closely with your child</a:t>
            </a:r>
          </a:p>
          <a:p>
            <a:pPr eaLnBrk="1" hangingPunct="1"/>
            <a:r>
              <a:rPr lang="en-GB" altLang="en-US" sz="2800" dirty="0"/>
              <a:t>Learn a little bit more about a typical day</a:t>
            </a:r>
          </a:p>
          <a:p>
            <a:pPr eaLnBrk="1" hangingPunct="1"/>
            <a:r>
              <a:rPr lang="en-GB" altLang="en-US" sz="2800" dirty="0"/>
              <a:t>Find out how you can support your child to </a:t>
            </a:r>
            <a:r>
              <a:rPr lang="en-GB" altLang="en-US" sz="2800"/>
              <a:t>be an independent learner</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7E1D5DAB-34A1-76D3-3BAC-4663CB2EE519}"/>
              </a:ext>
            </a:extLst>
          </p:cNvPr>
          <p:cNvSpPr>
            <a:spLocks noGrp="1"/>
          </p:cNvSpPr>
          <p:nvPr>
            <p:ph idx="1"/>
          </p:nvPr>
        </p:nvSpPr>
        <p:spPr>
          <a:xfrm>
            <a:off x="228600" y="991270"/>
            <a:ext cx="8686800" cy="4525962"/>
          </a:xfrm>
        </p:spPr>
        <p:txBody>
          <a:bodyPr/>
          <a:lstStyle/>
          <a:p>
            <a:pPr>
              <a:defRPr/>
            </a:pPr>
            <a:r>
              <a:rPr lang="en-GB" sz="2400" dirty="0">
                <a:solidFill>
                  <a:srgbClr val="222222"/>
                </a:solidFill>
                <a:ea typeface="Times New Roman" panose="02020603050405020304" pitchFamily="18" charset="0"/>
              </a:rPr>
              <a:t>Starting school is an exciting time, but it can also be a daunting time too. Hopefully your visit today will provide you all with some reassurance for the next stage of your child's learning journey.</a:t>
            </a:r>
            <a:endParaRPr lang="en-GB" sz="2400" dirty="0">
              <a:ea typeface="Times New Roman" panose="02020603050405020304" pitchFamily="18" charset="0"/>
            </a:endParaRPr>
          </a:p>
          <a:p>
            <a:pPr>
              <a:defRPr/>
            </a:pPr>
            <a:r>
              <a:rPr lang="en-GB" sz="2400" dirty="0">
                <a:solidFill>
                  <a:srgbClr val="201F1E"/>
                </a:solidFill>
                <a:ea typeface="Times New Roman" panose="02020603050405020304" pitchFamily="18" charset="0"/>
              </a:rPr>
              <a:t>Your child doesn’t need to be able to read, write or do sums before they start school. Children start school with a wide range of abilities and our job is to work with your child to progress at their own level and provide them with…</a:t>
            </a:r>
          </a:p>
          <a:p>
            <a:pPr marL="0" indent="0" algn="ctr">
              <a:buFont typeface="Wingdings 2" panose="05020102010507070707" pitchFamily="18" charset="2"/>
              <a:buNone/>
              <a:defRPr/>
            </a:pPr>
            <a:r>
              <a:rPr lang="en-GB" altLang="en-US" sz="2800" b="1" dirty="0"/>
              <a:t>The high quality education that all children deserve.</a:t>
            </a:r>
          </a:p>
          <a:p>
            <a:pPr marL="0" indent="0" algn="ctr">
              <a:buFont typeface="Wingdings 2" panose="05020102010507070707" pitchFamily="18" charset="2"/>
              <a:buNone/>
              <a:defRPr/>
            </a:pPr>
            <a:r>
              <a:rPr lang="en-GB" altLang="en-US" sz="2800" b="1" dirty="0">
                <a:solidFill>
                  <a:srgbClr val="7030A0"/>
                </a:solidFill>
              </a:rPr>
              <a:t>It's called the Early Years Foundation Stage for a reason! Imagine a child's learning like a house; get the foundations right and you stand a good chance of building a solid structure.</a:t>
            </a:r>
          </a:p>
          <a:p>
            <a:pPr>
              <a:defRPr/>
            </a:pPr>
            <a:endParaRPr lang="en-GB" sz="2800" dirty="0">
              <a:ea typeface="Times New Roman" panose="02020603050405020304" pitchFamily="18" charset="0"/>
            </a:endParaRPr>
          </a:p>
          <a:p>
            <a:pPr eaLnBrk="1" hangingPunct="1">
              <a:defRPr/>
            </a:pPr>
            <a:endParaRPr lang="en-US" altLang="en-US" dirty="0"/>
          </a:p>
        </p:txBody>
      </p:sp>
      <p:sp>
        <p:nvSpPr>
          <p:cNvPr id="4" name="Rectangle 2">
            <a:extLst>
              <a:ext uri="{FF2B5EF4-FFF2-40B4-BE49-F238E27FC236}">
                <a16:creationId xmlns:a16="http://schemas.microsoft.com/office/drawing/2014/main" id="{610EE341-F11A-6E0F-E389-5EC7F88EFF98}"/>
              </a:ext>
            </a:extLst>
          </p:cNvPr>
          <p:cNvSpPr>
            <a:spLocks noGrp="1" noChangeArrowheads="1"/>
          </p:cNvSpPr>
          <p:nvPr>
            <p:ph type="title"/>
          </p:nvPr>
        </p:nvSpPr>
        <p:spPr>
          <a:xfrm>
            <a:off x="340048" y="153070"/>
            <a:ext cx="8686800" cy="838200"/>
          </a:xfrm>
        </p:spPr>
        <p:txBody>
          <a:bodyPr/>
          <a:lstStyle/>
          <a:p>
            <a:pPr algn="ctr" eaLnBrk="1" fontAlgn="auto" hangingPunct="1">
              <a:spcAft>
                <a:spcPts val="0"/>
              </a:spcAft>
              <a:defRPr/>
            </a:pPr>
            <a:r>
              <a:rPr lang="en-GB" dirty="0">
                <a:ea typeface="+mj-ea"/>
                <a:cs typeface="+mj-cs"/>
              </a:rPr>
              <a:t>Starting school </a:t>
            </a:r>
            <a:endParaRPr lang="en-US" dirty="0">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B7651-5073-4B12-88D1-FC91D91E8821}"/>
              </a:ext>
            </a:extLst>
          </p:cNvPr>
          <p:cNvSpPr>
            <a:spLocks noGrp="1"/>
          </p:cNvSpPr>
          <p:nvPr>
            <p:ph idx="1"/>
          </p:nvPr>
        </p:nvSpPr>
        <p:spPr>
          <a:xfrm>
            <a:off x="228600" y="115888"/>
            <a:ext cx="8686800" cy="4525962"/>
          </a:xfrm>
        </p:spPr>
        <p:txBody>
          <a:bodyPr/>
          <a:lstStyle/>
          <a:p>
            <a:pPr>
              <a:defRPr/>
            </a:pPr>
            <a:r>
              <a:rPr lang="en-GB" b="1" dirty="0">
                <a:solidFill>
                  <a:srgbClr val="202124"/>
                </a:solidFill>
              </a:rPr>
              <a:t>Learning and development covers the 7 key areas of learning within the Early Years Foundation Stage (EYFS), which are:</a:t>
            </a:r>
            <a:endParaRPr lang="en-GB" dirty="0">
              <a:solidFill>
                <a:srgbClr val="202124"/>
              </a:solidFill>
            </a:endParaRPr>
          </a:p>
          <a:p>
            <a:pPr>
              <a:buFont typeface="Arial" panose="020B0604020202020204" pitchFamily="34" charset="0"/>
              <a:buChar char="•"/>
              <a:defRPr/>
            </a:pPr>
            <a:r>
              <a:rPr lang="en-GB" dirty="0">
                <a:solidFill>
                  <a:srgbClr val="202124"/>
                </a:solidFill>
              </a:rPr>
              <a:t>Personal, social and emotional development.</a:t>
            </a:r>
          </a:p>
          <a:p>
            <a:pPr>
              <a:buFont typeface="Arial" panose="020B0604020202020204" pitchFamily="34" charset="0"/>
              <a:buChar char="•"/>
              <a:defRPr/>
            </a:pPr>
            <a:r>
              <a:rPr lang="en-GB" dirty="0">
                <a:solidFill>
                  <a:srgbClr val="202124"/>
                </a:solidFill>
              </a:rPr>
              <a:t>Communication and language.</a:t>
            </a:r>
          </a:p>
          <a:p>
            <a:pPr>
              <a:buFont typeface="Arial" panose="020B0604020202020204" pitchFamily="34" charset="0"/>
              <a:buChar char="•"/>
              <a:defRPr/>
            </a:pPr>
            <a:r>
              <a:rPr lang="en-GB" dirty="0">
                <a:solidFill>
                  <a:srgbClr val="202124"/>
                </a:solidFill>
              </a:rPr>
              <a:t>Physical development.</a:t>
            </a:r>
          </a:p>
          <a:p>
            <a:pPr>
              <a:buFont typeface="Arial" panose="020B0604020202020204" pitchFamily="34" charset="0"/>
              <a:buChar char="•"/>
              <a:defRPr/>
            </a:pPr>
            <a:r>
              <a:rPr lang="en-GB" dirty="0">
                <a:solidFill>
                  <a:srgbClr val="202124"/>
                </a:solidFill>
              </a:rPr>
              <a:t>Literacy.</a:t>
            </a:r>
          </a:p>
          <a:p>
            <a:pPr>
              <a:buFont typeface="Arial" panose="020B0604020202020204" pitchFamily="34" charset="0"/>
              <a:buChar char="•"/>
              <a:defRPr/>
            </a:pPr>
            <a:r>
              <a:rPr lang="en-GB" dirty="0">
                <a:solidFill>
                  <a:srgbClr val="202124"/>
                </a:solidFill>
              </a:rPr>
              <a:t>Mathematics.</a:t>
            </a:r>
          </a:p>
          <a:p>
            <a:pPr>
              <a:buFont typeface="Arial" panose="020B0604020202020204" pitchFamily="34" charset="0"/>
              <a:buChar char="•"/>
              <a:defRPr/>
            </a:pPr>
            <a:r>
              <a:rPr lang="en-GB" dirty="0">
                <a:solidFill>
                  <a:srgbClr val="202124"/>
                </a:solidFill>
              </a:rPr>
              <a:t>Understanding the world.</a:t>
            </a:r>
          </a:p>
          <a:p>
            <a:pPr>
              <a:buFont typeface="Arial" panose="020B0604020202020204" pitchFamily="34" charset="0"/>
              <a:buChar char="•"/>
              <a:defRPr/>
            </a:pPr>
            <a:r>
              <a:rPr lang="en-GB" dirty="0">
                <a:solidFill>
                  <a:srgbClr val="202124"/>
                </a:solidFill>
              </a:rPr>
              <a:t>Expressive arts and design.</a:t>
            </a:r>
          </a:p>
          <a:p>
            <a:pPr>
              <a:buFont typeface="Arial" panose="020B0604020202020204" pitchFamily="34" charset="0"/>
              <a:buChar char="•"/>
              <a:defRPr/>
            </a:pPr>
            <a:r>
              <a:rPr lang="en-GB" sz="2800" b="1" dirty="0" err="1">
                <a:solidFill>
                  <a:schemeClr val="tx1"/>
                </a:solidFill>
              </a:rPr>
              <a:t>Dfe</a:t>
            </a:r>
            <a:r>
              <a:rPr lang="en-GB" sz="2800" b="1" dirty="0">
                <a:solidFill>
                  <a:schemeClr val="tx1"/>
                </a:solidFill>
              </a:rPr>
              <a:t> statutory baseline assessments are started in the first six weeks of school and a final profile in June</a:t>
            </a:r>
          </a:p>
          <a:p>
            <a:pPr>
              <a:defRPr/>
            </a:pPr>
            <a:endParaRPr lang="en-GB" dirty="0"/>
          </a:p>
        </p:txBody>
      </p:sp>
      <p:pic>
        <p:nvPicPr>
          <p:cNvPr id="17411" name="Picture 4" descr="A picture containing text, clipart&#10;&#10;Description automatically generated">
            <a:extLst>
              <a:ext uri="{FF2B5EF4-FFF2-40B4-BE49-F238E27FC236}">
                <a16:creationId xmlns:a16="http://schemas.microsoft.com/office/drawing/2014/main" id="{0696F77A-F20D-9B73-DAFD-69CCDC924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424238"/>
            <a:ext cx="3340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74EB201-F41D-652F-5F8A-3FAEC2D920B1}"/>
              </a:ext>
            </a:extLst>
          </p:cNvPr>
          <p:cNvSpPr>
            <a:spLocks noGrp="1" noChangeArrowheads="1"/>
          </p:cNvSpPr>
          <p:nvPr>
            <p:ph type="title"/>
          </p:nvPr>
        </p:nvSpPr>
        <p:spPr>
          <a:xfrm>
            <a:off x="228600" y="57572"/>
            <a:ext cx="8686800" cy="838200"/>
          </a:xfrm>
        </p:spPr>
        <p:txBody>
          <a:bodyPr>
            <a:normAutofit fontScale="90000"/>
          </a:bodyPr>
          <a:lstStyle/>
          <a:p>
            <a:pPr algn="ctr" eaLnBrk="1" fontAlgn="auto" hangingPunct="1">
              <a:spcAft>
                <a:spcPts val="0"/>
              </a:spcAft>
              <a:defRPr/>
            </a:pPr>
            <a:br>
              <a:rPr lang="en-GB" sz="4000" dirty="0">
                <a:ea typeface="+mj-ea"/>
                <a:cs typeface="+mj-cs"/>
              </a:rPr>
            </a:br>
            <a:r>
              <a:rPr lang="en-GB" sz="4000" dirty="0">
                <a:ea typeface="+mj-ea"/>
                <a:cs typeface="+mj-cs"/>
              </a:rPr>
              <a:t>Our strengths are:</a:t>
            </a:r>
            <a:br>
              <a:rPr lang="en-GB" sz="4000" dirty="0">
                <a:ea typeface="+mj-ea"/>
                <a:cs typeface="+mj-cs"/>
              </a:rPr>
            </a:br>
            <a:endParaRPr lang="en-US" sz="4000" dirty="0">
              <a:ea typeface="+mj-ea"/>
              <a:cs typeface="+mj-cs"/>
            </a:endParaRPr>
          </a:p>
        </p:txBody>
      </p:sp>
      <p:sp>
        <p:nvSpPr>
          <p:cNvPr id="20482" name="Rectangle 3">
            <a:extLst>
              <a:ext uri="{FF2B5EF4-FFF2-40B4-BE49-F238E27FC236}">
                <a16:creationId xmlns:a16="http://schemas.microsoft.com/office/drawing/2014/main" id="{40853C57-349C-4BA2-1E09-F1972D8399B3}"/>
              </a:ext>
            </a:extLst>
          </p:cNvPr>
          <p:cNvSpPr>
            <a:spLocks noGrp="1" noChangeArrowheads="1"/>
          </p:cNvSpPr>
          <p:nvPr>
            <p:ph idx="1"/>
          </p:nvPr>
        </p:nvSpPr>
        <p:spPr>
          <a:xfrm>
            <a:off x="427038" y="876300"/>
            <a:ext cx="8351837" cy="5256213"/>
          </a:xfrm>
        </p:spPr>
        <p:txBody>
          <a:bodyPr/>
          <a:lstStyle/>
          <a:p>
            <a:pPr marL="0" indent="0" eaLnBrk="1" hangingPunct="1">
              <a:buFont typeface="Wingdings 2" panose="05020102010507070707" pitchFamily="18" charset="2"/>
              <a:buNone/>
              <a:defRPr/>
            </a:pPr>
            <a:endParaRPr lang="en-GB" altLang="en-US" sz="2400" dirty="0"/>
          </a:p>
          <a:p>
            <a:pPr eaLnBrk="1" hangingPunct="1">
              <a:defRPr/>
            </a:pPr>
            <a:r>
              <a:rPr lang="en-GB" altLang="en-US" sz="2800" dirty="0"/>
              <a:t>Showing them love, care, security and ‘awe and wonder’ experiences</a:t>
            </a:r>
          </a:p>
          <a:p>
            <a:pPr eaLnBrk="1" hangingPunct="1">
              <a:defRPr/>
            </a:pPr>
            <a:r>
              <a:rPr lang="en-GB" altLang="en-US" sz="2800" dirty="0"/>
              <a:t>A happy, safe and secure learning environment</a:t>
            </a:r>
          </a:p>
          <a:p>
            <a:pPr eaLnBrk="1" hangingPunct="1">
              <a:defRPr/>
            </a:pPr>
            <a:r>
              <a:rPr lang="en-GB" altLang="en-US" sz="2800" dirty="0"/>
              <a:t>Establishing strong, positive relationships</a:t>
            </a:r>
          </a:p>
          <a:p>
            <a:pPr eaLnBrk="1" hangingPunct="1">
              <a:defRPr/>
            </a:pPr>
            <a:r>
              <a:rPr lang="en-GB" altLang="en-US" sz="2800" dirty="0"/>
              <a:t>You have been your child's main educators- our job is to work WITH YOU!</a:t>
            </a:r>
          </a:p>
          <a:p>
            <a:pPr eaLnBrk="1" hangingPunct="1">
              <a:defRPr/>
            </a:pPr>
            <a:r>
              <a:rPr lang="en-GB" altLang="en-US" sz="2800" dirty="0"/>
              <a:t>The </a:t>
            </a:r>
            <a:r>
              <a:rPr lang="en-GB" altLang="en-US" sz="2800" dirty="0" err="1"/>
              <a:t>Dfe</a:t>
            </a:r>
            <a:r>
              <a:rPr lang="en-GB" altLang="en-US" sz="2800" dirty="0"/>
              <a:t> EYFS statutory framework is followed with a theme in each term to connect the learning with hands on experiences</a:t>
            </a:r>
            <a:endParaRPr lang="en-US" altLang="en-US" sz="2800" dirty="0"/>
          </a:p>
        </p:txBody>
      </p:sp>
      <p:sp>
        <p:nvSpPr>
          <p:cNvPr id="18436" name="Rectangle 4">
            <a:extLst>
              <a:ext uri="{FF2B5EF4-FFF2-40B4-BE49-F238E27FC236}">
                <a16:creationId xmlns:a16="http://schemas.microsoft.com/office/drawing/2014/main" id="{E6A96611-6237-19C9-284D-C97F2886585D}"/>
              </a:ext>
            </a:extLst>
          </p:cNvPr>
          <p:cNvSpPr>
            <a:spLocks noChangeArrowheads="1"/>
          </p:cNvSpPr>
          <p:nvPr/>
        </p:nvSpPr>
        <p:spPr bwMode="auto">
          <a:xfrm>
            <a:off x="1403350" y="5876925"/>
            <a:ext cx="6400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MS PGothic" panose="020B0600070205080204" pitchFamily="34" charset="-128"/>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MS PGothic" panose="020B0600070205080204" pitchFamily="34" charset="-128"/>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MS PGothic" panose="020B0600070205080204" pitchFamily="34" charset="-128"/>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MS PGothic" panose="020B0600070205080204" pitchFamily="34" charset="-128"/>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9pPr>
          </a:lstStyle>
          <a:p>
            <a:pPr algn="ctr">
              <a:lnSpc>
                <a:spcPct val="90000"/>
              </a:lnSpc>
              <a:buClrTx/>
              <a:buSzTx/>
              <a:buFontTx/>
              <a:buNone/>
            </a:pPr>
            <a:endParaRPr lang="en-US" altLang="en-US" sz="2400">
              <a:solidFill>
                <a:srgbClr val="FF0000"/>
              </a:solidFill>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AD1B-A87D-483B-814C-D39ED27E25C0}"/>
              </a:ext>
            </a:extLst>
          </p:cNvPr>
          <p:cNvSpPr>
            <a:spLocks noGrp="1"/>
          </p:cNvSpPr>
          <p:nvPr>
            <p:ph type="title"/>
          </p:nvPr>
        </p:nvSpPr>
        <p:spPr/>
        <p:txBody>
          <a:bodyPr/>
          <a:lstStyle/>
          <a:p>
            <a:pPr algn="ctr"/>
            <a:r>
              <a:rPr lang="en-GB" dirty="0"/>
              <a:t>Staff</a:t>
            </a:r>
          </a:p>
        </p:txBody>
      </p:sp>
      <p:sp>
        <p:nvSpPr>
          <p:cNvPr id="3" name="Content Placeholder 2">
            <a:extLst>
              <a:ext uri="{FF2B5EF4-FFF2-40B4-BE49-F238E27FC236}">
                <a16:creationId xmlns:a16="http://schemas.microsoft.com/office/drawing/2014/main" id="{942D8C88-7D75-4357-9CD4-C76E89B922EA}"/>
              </a:ext>
            </a:extLst>
          </p:cNvPr>
          <p:cNvSpPr>
            <a:spLocks noGrp="1"/>
          </p:cNvSpPr>
          <p:nvPr>
            <p:ph idx="1"/>
          </p:nvPr>
        </p:nvSpPr>
        <p:spPr/>
        <p:txBody>
          <a:bodyPr/>
          <a:lstStyle/>
          <a:p>
            <a:r>
              <a:rPr lang="en-GB" dirty="0"/>
              <a:t>Mrs Tiley – class teacher and EYFS lead(4 days)</a:t>
            </a:r>
          </a:p>
          <a:p>
            <a:r>
              <a:rPr lang="en-GB" dirty="0"/>
              <a:t>Mrs Williams – class teacher (1 day)</a:t>
            </a:r>
          </a:p>
          <a:p>
            <a:r>
              <a:rPr lang="en-GB" dirty="0"/>
              <a:t>Miss Ashleigh – teaching partner</a:t>
            </a:r>
          </a:p>
          <a:p>
            <a:r>
              <a:rPr lang="en-GB" dirty="0"/>
              <a:t>Mrs Watkinson – HLTA</a:t>
            </a:r>
          </a:p>
          <a:p>
            <a:r>
              <a:rPr lang="en-GB" dirty="0"/>
              <a:t>Mrs Wyatt – teaching partner </a:t>
            </a:r>
          </a:p>
        </p:txBody>
      </p:sp>
    </p:spTree>
    <p:extLst>
      <p:ext uri="{BB962C8B-B14F-4D97-AF65-F5344CB8AC3E}">
        <p14:creationId xmlns:p14="http://schemas.microsoft.com/office/powerpoint/2010/main" val="376044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185D5F5-73DE-AC40-3ED6-3113A3CC7F25}"/>
              </a:ext>
            </a:extLst>
          </p:cNvPr>
          <p:cNvSpPr>
            <a:spLocks noGrp="1" noChangeArrowheads="1"/>
          </p:cNvSpPr>
          <p:nvPr>
            <p:ph type="title"/>
          </p:nvPr>
        </p:nvSpPr>
        <p:spPr>
          <a:xfrm>
            <a:off x="1066800" y="609600"/>
            <a:ext cx="7620000" cy="1143000"/>
          </a:xfrm>
        </p:spPr>
        <p:txBody>
          <a:bodyPr>
            <a:normAutofit fontScale="90000"/>
          </a:bodyPr>
          <a:lstStyle/>
          <a:p>
            <a:pPr algn="ctr" eaLnBrk="1" fontAlgn="auto" hangingPunct="1">
              <a:spcAft>
                <a:spcPts val="0"/>
              </a:spcAft>
              <a:defRPr/>
            </a:pPr>
            <a:r>
              <a:rPr lang="en-GB" dirty="0">
                <a:latin typeface="Comic Sans MS" pitchFamily="66" charset="0"/>
                <a:ea typeface="+mj-ea"/>
                <a:cs typeface="+mj-cs"/>
              </a:rPr>
              <a:t>A typical day in class …</a:t>
            </a:r>
            <a:br>
              <a:rPr lang="en-GB" dirty="0">
                <a:latin typeface="Tempus Sans ITC" pitchFamily="82" charset="0"/>
                <a:ea typeface="+mj-ea"/>
                <a:cs typeface="+mj-cs"/>
              </a:rPr>
            </a:br>
            <a:endParaRPr lang="en-GB" dirty="0">
              <a:latin typeface="Tempus Sans ITC" pitchFamily="82" charset="0"/>
              <a:ea typeface="+mj-ea"/>
              <a:cs typeface="+mj-cs"/>
            </a:endParaRPr>
          </a:p>
        </p:txBody>
      </p:sp>
      <p:sp>
        <p:nvSpPr>
          <p:cNvPr id="23555" name="Rectangle 3">
            <a:extLst>
              <a:ext uri="{FF2B5EF4-FFF2-40B4-BE49-F238E27FC236}">
                <a16:creationId xmlns:a16="http://schemas.microsoft.com/office/drawing/2014/main" id="{543B053A-7FB0-2880-C70D-387A93E86268}"/>
              </a:ext>
            </a:extLst>
          </p:cNvPr>
          <p:cNvSpPr>
            <a:spLocks noGrp="1"/>
          </p:cNvSpPr>
          <p:nvPr>
            <p:ph idx="1"/>
          </p:nvPr>
        </p:nvSpPr>
        <p:spPr>
          <a:xfrm>
            <a:off x="246063" y="908050"/>
            <a:ext cx="8686800" cy="5545286"/>
          </a:xfrm>
        </p:spPr>
        <p:txBody>
          <a:bodyPr/>
          <a:lstStyle/>
          <a:p>
            <a:pPr marL="0" indent="0" eaLnBrk="1" hangingPunct="1">
              <a:lnSpc>
                <a:spcPct val="90000"/>
              </a:lnSpc>
              <a:buNone/>
            </a:pPr>
            <a:endParaRPr lang="en-GB" altLang="en-US" sz="2400" u="sng" dirty="0"/>
          </a:p>
          <a:p>
            <a:pPr eaLnBrk="1" hangingPunct="1">
              <a:lnSpc>
                <a:spcPct val="90000"/>
              </a:lnSpc>
            </a:pPr>
            <a:r>
              <a:rPr lang="en-GB" altLang="en-US" sz="2400" dirty="0"/>
              <a:t>8:35- 8:50- soft start, fine motor skills, memory games, maths and literacy activities followed by registration and assembly</a:t>
            </a:r>
          </a:p>
          <a:p>
            <a:pPr eaLnBrk="1" hangingPunct="1">
              <a:lnSpc>
                <a:spcPct val="90000"/>
              </a:lnSpc>
            </a:pPr>
            <a:r>
              <a:rPr lang="en-GB" altLang="en-US" sz="2400" dirty="0"/>
              <a:t>9:10-9:35 Read Write Inc Phonics session</a:t>
            </a:r>
          </a:p>
          <a:p>
            <a:pPr eaLnBrk="1" hangingPunct="1">
              <a:lnSpc>
                <a:spcPct val="90000"/>
              </a:lnSpc>
            </a:pPr>
            <a:r>
              <a:rPr lang="en-GB" altLang="en-US" sz="2400" dirty="0"/>
              <a:t>9:35- 10:15 Literacy input leading into child initiated activities</a:t>
            </a:r>
          </a:p>
          <a:p>
            <a:pPr eaLnBrk="1" hangingPunct="1">
              <a:lnSpc>
                <a:spcPct val="90000"/>
              </a:lnSpc>
            </a:pPr>
            <a:r>
              <a:rPr lang="en-GB" altLang="en-US" sz="2400" dirty="0"/>
              <a:t>10:10- 10.45 snack followed by playtime with Y1 and Y2</a:t>
            </a:r>
          </a:p>
          <a:p>
            <a:pPr eaLnBrk="1" hangingPunct="1">
              <a:lnSpc>
                <a:spcPct val="90000"/>
              </a:lnSpc>
            </a:pPr>
            <a:r>
              <a:rPr lang="en-GB" altLang="en-US" sz="2400" dirty="0"/>
              <a:t>10:50-11.40 Maths input leading into child initiated activities</a:t>
            </a:r>
          </a:p>
          <a:p>
            <a:pPr eaLnBrk="1" hangingPunct="1">
              <a:lnSpc>
                <a:spcPct val="90000"/>
              </a:lnSpc>
            </a:pPr>
            <a:r>
              <a:rPr lang="en-GB" altLang="en-US" sz="2400" dirty="0"/>
              <a:t>11:50- 1:00  Lunchtime followed by playtime </a:t>
            </a:r>
          </a:p>
          <a:p>
            <a:pPr eaLnBrk="1" hangingPunct="1">
              <a:lnSpc>
                <a:spcPct val="90000"/>
              </a:lnSpc>
            </a:pPr>
            <a:r>
              <a:rPr lang="en-GB" altLang="en-US" sz="2400" dirty="0"/>
              <a:t>1:00 register/cool down/mindfulness</a:t>
            </a:r>
          </a:p>
          <a:p>
            <a:pPr eaLnBrk="1" hangingPunct="1">
              <a:lnSpc>
                <a:spcPct val="90000"/>
              </a:lnSpc>
            </a:pPr>
            <a:r>
              <a:rPr lang="en-GB" altLang="en-US" sz="2400" dirty="0"/>
              <a:t>1.15- Topic input, followed by child initiated activities, teacher work with small groups</a:t>
            </a:r>
          </a:p>
          <a:p>
            <a:pPr eaLnBrk="1" hangingPunct="1">
              <a:lnSpc>
                <a:spcPct val="90000"/>
              </a:lnSpc>
            </a:pPr>
            <a:r>
              <a:rPr lang="en-GB" altLang="en-US" sz="2400" dirty="0"/>
              <a:t>2:30 – 3:15 tidy up time, snack, story and prep for home</a:t>
            </a:r>
          </a:p>
          <a:p>
            <a:pPr eaLnBrk="1" hangingPunct="1">
              <a:lnSpc>
                <a:spcPct val="90000"/>
              </a:lnSpc>
            </a:pPr>
            <a:r>
              <a:rPr lang="en-GB" altLang="en-US" sz="2400" dirty="0"/>
              <a:t>PE and library visits once a week- Show and Tell is Friday in the autumn term only</a:t>
            </a:r>
          </a:p>
          <a:p>
            <a:pPr eaLnBrk="1" hangingPunct="1">
              <a:lnSpc>
                <a:spcPct val="90000"/>
              </a:lnSpc>
              <a:buFontTx/>
              <a:buNone/>
            </a:pPr>
            <a:endParaRPr lang="en-GB" altLang="en-US" sz="2000" u="sng" dirty="0">
              <a:latin typeface="Comic Sans MS" panose="030F0702030302020204" pitchFamily="66" charset="0"/>
            </a:endParaRPr>
          </a:p>
        </p:txBody>
      </p:sp>
      <p:pic>
        <p:nvPicPr>
          <p:cNvPr id="23556" name="Picture 2" descr="Description: T:\St Mic Logo\jpeg\logo col small.jpg">
            <a:extLst>
              <a:ext uri="{FF2B5EF4-FFF2-40B4-BE49-F238E27FC236}">
                <a16:creationId xmlns:a16="http://schemas.microsoft.com/office/drawing/2014/main" id="{216F4F10-326F-F05F-AB9D-CECE7B3DA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4905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7490043-8DB8-FE0A-1152-F9CC0C02DFE6}"/>
              </a:ext>
            </a:extLst>
          </p:cNvPr>
          <p:cNvSpPr>
            <a:spLocks noGrp="1" noChangeArrowheads="1"/>
          </p:cNvSpPr>
          <p:nvPr>
            <p:ph type="title"/>
          </p:nvPr>
        </p:nvSpPr>
        <p:spPr>
          <a:xfrm>
            <a:off x="457200" y="274638"/>
            <a:ext cx="7787208" cy="1143000"/>
          </a:xfrm>
        </p:spPr>
        <p:txBody>
          <a:bodyPr/>
          <a:lstStyle/>
          <a:p>
            <a:pPr algn="ctr" eaLnBrk="1" fontAlgn="auto" hangingPunct="1">
              <a:spcAft>
                <a:spcPts val="0"/>
              </a:spcAft>
              <a:defRPr/>
            </a:pPr>
            <a:r>
              <a:rPr lang="en-US" dirty="0">
                <a:ea typeface="+mj-ea"/>
                <a:cs typeface="+mj-cs"/>
              </a:rPr>
              <a:t>Contact with parents </a:t>
            </a:r>
          </a:p>
        </p:txBody>
      </p:sp>
      <p:sp>
        <p:nvSpPr>
          <p:cNvPr id="20483" name="Content Placeholder 4">
            <a:extLst>
              <a:ext uri="{FF2B5EF4-FFF2-40B4-BE49-F238E27FC236}">
                <a16:creationId xmlns:a16="http://schemas.microsoft.com/office/drawing/2014/main" id="{BD0C8670-027C-4101-E4C6-2D8B2768B530}"/>
              </a:ext>
            </a:extLst>
          </p:cNvPr>
          <p:cNvSpPr>
            <a:spLocks noGrp="1"/>
          </p:cNvSpPr>
          <p:nvPr>
            <p:ph idx="1"/>
          </p:nvPr>
        </p:nvSpPr>
        <p:spPr>
          <a:xfrm>
            <a:off x="304800" y="1554163"/>
            <a:ext cx="8686800" cy="3459162"/>
          </a:xfrm>
        </p:spPr>
        <p:txBody>
          <a:bodyPr/>
          <a:lstStyle/>
          <a:p>
            <a:pPr eaLnBrk="1" hangingPunct="1"/>
            <a:r>
              <a:rPr lang="en-US" altLang="en-US" sz="2800" dirty="0"/>
              <a:t>A teacher is available to speak to at the playground gate morning and afternoon</a:t>
            </a:r>
          </a:p>
          <a:p>
            <a:pPr eaLnBrk="1" hangingPunct="1"/>
            <a:r>
              <a:rPr lang="en-US" altLang="en-US" sz="2800" dirty="0"/>
              <a:t>Updates via our class reps on a </a:t>
            </a:r>
            <a:r>
              <a:rPr lang="en-US" altLang="en-US" sz="2800" dirty="0" err="1"/>
              <a:t>Whats</a:t>
            </a:r>
            <a:r>
              <a:rPr lang="en-US" altLang="en-US" sz="2800" dirty="0"/>
              <a:t> App group</a:t>
            </a:r>
          </a:p>
          <a:p>
            <a:pPr eaLnBrk="1" hangingPunct="1"/>
            <a:r>
              <a:rPr lang="en-US" altLang="en-US" sz="2800" dirty="0"/>
              <a:t>Keep up to date with our learning on our school Facebook page</a:t>
            </a:r>
          </a:p>
          <a:p>
            <a:pPr eaLnBrk="1" hangingPunct="1"/>
            <a:r>
              <a:rPr lang="en-US" altLang="en-US" sz="2800" dirty="0"/>
              <a:t>Please report absences to the office by 9:30am</a:t>
            </a:r>
          </a:p>
          <a:p>
            <a:pPr eaLnBrk="1" hangingPunct="1"/>
            <a:r>
              <a:rPr lang="en-US" altLang="en-US" sz="2800" dirty="0"/>
              <a:t>The school office will keep you informed of upcoming events, please make sure if you change address or phone numbers, you notify 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1BAB684-144D-FD0E-7989-078BBC044DB1}"/>
              </a:ext>
            </a:extLst>
          </p:cNvPr>
          <p:cNvSpPr>
            <a:spLocks noGrp="1" noChangeArrowheads="1"/>
          </p:cNvSpPr>
          <p:nvPr>
            <p:ph type="title"/>
          </p:nvPr>
        </p:nvSpPr>
        <p:spPr/>
        <p:txBody>
          <a:bodyPr/>
          <a:lstStyle/>
          <a:p>
            <a:pPr algn="ctr" eaLnBrk="1" fontAlgn="auto" hangingPunct="1">
              <a:spcAft>
                <a:spcPts val="0"/>
              </a:spcAft>
              <a:defRPr/>
            </a:pPr>
            <a:r>
              <a:rPr lang="en-US" dirty="0">
                <a:ea typeface="+mj-ea"/>
                <a:cs typeface="+mj-cs"/>
              </a:rPr>
              <a:t>WE LOVE TO SHOW OFF!</a:t>
            </a:r>
          </a:p>
        </p:txBody>
      </p:sp>
      <p:sp>
        <p:nvSpPr>
          <p:cNvPr id="25603" name="TextBox 7">
            <a:extLst>
              <a:ext uri="{FF2B5EF4-FFF2-40B4-BE49-F238E27FC236}">
                <a16:creationId xmlns:a16="http://schemas.microsoft.com/office/drawing/2014/main" id="{0A0F2959-1881-2EE6-70A8-F6E5C2003024}"/>
              </a:ext>
            </a:extLst>
          </p:cNvPr>
          <p:cNvSpPr txBox="1">
            <a:spLocks noChangeArrowheads="1"/>
          </p:cNvSpPr>
          <p:nvPr/>
        </p:nvSpPr>
        <p:spPr bwMode="auto">
          <a:xfrm>
            <a:off x="539750" y="1341438"/>
            <a:ext cx="79930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MS PGothic" panose="020B0600070205080204" pitchFamily="34" charset="-128"/>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MS PGothic" panose="020B0600070205080204" pitchFamily="34" charset="-128"/>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MS PGothic" panose="020B0600070205080204" pitchFamily="34" charset="-128"/>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MS PGothic" panose="020B0600070205080204" pitchFamily="34" charset="-128"/>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MS PGothic" panose="020B0600070205080204" pitchFamily="34" charset="-128"/>
              </a:defRPr>
            </a:lvl9pPr>
          </a:lstStyle>
          <a:p>
            <a:pPr eaLnBrk="1" hangingPunct="1">
              <a:spcBef>
                <a:spcPct val="0"/>
              </a:spcBef>
              <a:buClrTx/>
              <a:buSzTx/>
              <a:buFont typeface="Arial" panose="020B0604020202020204" pitchFamily="34" charset="0"/>
              <a:buChar char="•"/>
            </a:pPr>
            <a:r>
              <a:rPr lang="en-US" altLang="en-US" sz="2400" dirty="0">
                <a:solidFill>
                  <a:schemeClr val="tx1"/>
                </a:solidFill>
                <a:latin typeface="+mn-lt"/>
              </a:rPr>
              <a:t>Performances throughout the year – Christmas nativity and class assembly in the summer term</a:t>
            </a:r>
          </a:p>
          <a:p>
            <a:pPr eaLnBrk="1" hangingPunct="1">
              <a:spcBef>
                <a:spcPct val="0"/>
              </a:spcBef>
              <a:buClrTx/>
              <a:buSzTx/>
              <a:buFont typeface="Arial" panose="020B0604020202020204" pitchFamily="34" charset="0"/>
              <a:buChar char="•"/>
            </a:pPr>
            <a:r>
              <a:rPr lang="en-US" altLang="en-US" sz="2400" dirty="0">
                <a:solidFill>
                  <a:schemeClr val="tx1"/>
                </a:solidFill>
                <a:latin typeface="+mn-lt"/>
              </a:rPr>
              <a:t>You are invited to share the children’s books with you during the year</a:t>
            </a:r>
          </a:p>
          <a:p>
            <a:pPr eaLnBrk="1" hangingPunct="1">
              <a:spcBef>
                <a:spcPct val="0"/>
              </a:spcBef>
              <a:buClrTx/>
              <a:buSzTx/>
              <a:buFont typeface="Arial" panose="020B0604020202020204" pitchFamily="34" charset="0"/>
              <a:buChar char="•"/>
            </a:pPr>
            <a:r>
              <a:rPr lang="en-US" altLang="en-US" sz="2400" dirty="0">
                <a:solidFill>
                  <a:schemeClr val="tx1"/>
                </a:solidFill>
                <a:latin typeface="+mn-lt"/>
              </a:rPr>
              <a:t>School visits to church</a:t>
            </a:r>
          </a:p>
        </p:txBody>
      </p:sp>
      <p:pic>
        <p:nvPicPr>
          <p:cNvPr id="25604" name="Picture 6">
            <a:extLst>
              <a:ext uri="{FF2B5EF4-FFF2-40B4-BE49-F238E27FC236}">
                <a16:creationId xmlns:a16="http://schemas.microsoft.com/office/drawing/2014/main" id="{6B29349D-E9BE-1D3A-EC10-8B9BFD27BF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429000"/>
            <a:ext cx="187325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a:extLst>
              <a:ext uri="{FF2B5EF4-FFF2-40B4-BE49-F238E27FC236}">
                <a16:creationId xmlns:a16="http://schemas.microsoft.com/office/drawing/2014/main" id="{17CD6225-1AB9-F9D1-1A4F-79CDBF783D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34735">
            <a:off x="6115050" y="4119563"/>
            <a:ext cx="27924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a:extLst>
              <a:ext uri="{FF2B5EF4-FFF2-40B4-BE49-F238E27FC236}">
                <a16:creationId xmlns:a16="http://schemas.microsoft.com/office/drawing/2014/main" id="{12BF7692-20F6-904F-D18E-D9BD96C109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5573">
            <a:off x="2244725" y="3544888"/>
            <a:ext cx="3656013"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Trek.thmx</Template>
  <TotalTime>19441</TotalTime>
  <Words>1014</Words>
  <Application>Microsoft Office PowerPoint</Application>
  <PresentationFormat>On-screen Show (4:3)</PresentationFormat>
  <Paragraphs>106</Paragraphs>
  <Slides>15</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Comic Sans MS</vt:lpstr>
      <vt:lpstr>Franklin Gothic Book</vt:lpstr>
      <vt:lpstr>Franklin Gothic Medium</vt:lpstr>
      <vt:lpstr>Marker Felt</vt:lpstr>
      <vt:lpstr>Tempus Sans ITC</vt:lpstr>
      <vt:lpstr>Times New Roman</vt:lpstr>
      <vt:lpstr>Wingdings 2</vt:lpstr>
      <vt:lpstr>Wingdings 3</vt:lpstr>
      <vt:lpstr>Trek</vt:lpstr>
      <vt:lpstr>1_Trek</vt:lpstr>
      <vt:lpstr>Welcome  </vt:lpstr>
      <vt:lpstr>Aims of today…</vt:lpstr>
      <vt:lpstr>Starting school </vt:lpstr>
      <vt:lpstr>PowerPoint Presentation</vt:lpstr>
      <vt:lpstr> Our strengths are: </vt:lpstr>
      <vt:lpstr>Staff</vt:lpstr>
      <vt:lpstr>A typical day in class … </vt:lpstr>
      <vt:lpstr>Contact with parents </vt:lpstr>
      <vt:lpstr>WE LOVE TO SHOW OFF!</vt:lpstr>
      <vt:lpstr>What can you do to help your child’s learning when they begin school?</vt:lpstr>
      <vt:lpstr>Snacks and drinks</vt:lpstr>
      <vt:lpstr>Other matters…</vt:lpstr>
      <vt:lpstr>PowerPoint Presentation</vt:lpstr>
      <vt:lpstr> </vt:lpstr>
      <vt:lpstr>Thank you  Questions …</vt:lpstr>
    </vt:vector>
  </TitlesOfParts>
  <Company>Pavillion Communication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 Stage</dc:title>
  <dc:creator>Gina</dc:creator>
  <cp:lastModifiedBy>Emma Klinker (Rainer)</cp:lastModifiedBy>
  <cp:revision>200</cp:revision>
  <dcterms:created xsi:type="dcterms:W3CDTF">2014-06-16T18:55:25Z</dcterms:created>
  <dcterms:modified xsi:type="dcterms:W3CDTF">2025-09-10T12:30:03Z</dcterms:modified>
</cp:coreProperties>
</file>