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88" r:id="rId8"/>
    <p:sldId id="290" r:id="rId9"/>
    <p:sldId id="289" r:id="rId10"/>
    <p:sldId id="285" r:id="rId11"/>
    <p:sldId id="287" r:id="rId12"/>
    <p:sldId id="286" r:id="rId13"/>
    <p:sldId id="284" r:id="rId14"/>
    <p:sldId id="281" r:id="rId15"/>
    <p:sldId id="283" r:id="rId16"/>
    <p:sldId id="278" r:id="rId17"/>
    <p:sldId id="282" r:id="rId18"/>
    <p:sldId id="280" r:id="rId19"/>
    <p:sldId id="279" r:id="rId20"/>
    <p:sldId id="272" r:id="rId21"/>
    <p:sldId id="277" r:id="rId22"/>
    <p:sldId id="276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B7BC"/>
    <a:srgbClr val="85BD33"/>
    <a:srgbClr val="00649C"/>
    <a:srgbClr val="CC4794"/>
    <a:srgbClr val="F08215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766" y="252157"/>
            <a:ext cx="9144000" cy="170296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15089-56C9-4C4F-8668-EBD44BE8F4C3}"/>
              </a:ext>
            </a:extLst>
          </p:cNvPr>
          <p:cNvSpPr/>
          <p:nvPr/>
        </p:nvSpPr>
        <p:spPr>
          <a:xfrm>
            <a:off x="2317193" y="2398443"/>
            <a:ext cx="4500081" cy="28979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Insert a picture here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sz="1050" dirty="0">
                <a:solidFill>
                  <a:schemeClr val="tx1"/>
                </a:solidFill>
              </a:rPr>
              <a:t>Please note that when sharing photographs of children, all teachers should first check their school’s safeguarding policy and any relevant permissions which may have been obtained from parents and carers.</a:t>
            </a:r>
          </a:p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" y="1754694"/>
            <a:ext cx="2273416" cy="56989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24925" y="2875327"/>
            <a:ext cx="629174" cy="161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40" y="2218512"/>
            <a:ext cx="2761157" cy="5075718"/>
          </a:xfrm>
          <a:prstGeom prst="rect">
            <a:avLst/>
          </a:prstGeom>
        </p:spPr>
      </p:pic>
      <p:sp>
        <p:nvSpPr>
          <p:cNvPr id="3" name="Title 20"/>
          <p:cNvSpPr txBox="1">
            <a:spLocks/>
          </p:cNvSpPr>
          <p:nvPr/>
        </p:nvSpPr>
        <p:spPr>
          <a:xfrm>
            <a:off x="457198" y="317067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ln w="12700">
                  <a:noFill/>
                </a:ln>
                <a:solidFill>
                  <a:schemeClr val="tx1"/>
                </a:solidFill>
              </a:rPr>
              <a:t>Our Class memories</a:t>
            </a:r>
          </a:p>
          <a:p>
            <a:pPr algn="ctr"/>
            <a:r>
              <a:rPr lang="en-GB" sz="5400" dirty="0">
                <a:ln w="12700">
                  <a:noFill/>
                </a:ln>
                <a:solidFill>
                  <a:schemeClr val="tx1"/>
                </a:solidFill>
                <a:latin typeface="+mn-lt"/>
              </a:rPr>
              <a:t>Robin Class 19/20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883" y="2345650"/>
            <a:ext cx="4553391" cy="30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Thomas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8313" y="2410396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the outside area playing with my friends Max and William and Harry. I liked our carpet mat and I’ll miss my ladybird spot.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8322" y="2434242"/>
            <a:ext cx="3077366" cy="22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0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Hugo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40000" y="2528550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My best things are meeting Jude and my friends and playing with the </a:t>
            </a:r>
            <a:r>
              <a:rPr lang="en-GB" dirty="0" err="1">
                <a:solidFill>
                  <a:schemeClr val="tx1"/>
                </a:solidFill>
              </a:rPr>
              <a:t>lego</a:t>
            </a:r>
            <a:r>
              <a:rPr lang="en-GB" dirty="0">
                <a:solidFill>
                  <a:schemeClr val="tx1"/>
                </a:solidFill>
              </a:rPr>
              <a:t>. I loved our learning about Superheroes with the ‘</a:t>
            </a:r>
            <a:r>
              <a:rPr lang="en-GB" dirty="0" err="1">
                <a:solidFill>
                  <a:schemeClr val="tx1"/>
                </a:solidFill>
              </a:rPr>
              <a:t>Supertato</a:t>
            </a:r>
            <a:r>
              <a:rPr lang="en-GB" dirty="0">
                <a:solidFill>
                  <a:schemeClr val="tx1"/>
                </a:solidFill>
              </a:rPr>
              <a:t>’ books.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3782" y="2435484"/>
            <a:ext cx="3040198" cy="22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Jacob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21809" y="2518535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making things like nests with the Autumn leaves and collecting them from the big playground.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99" y="2377440"/>
            <a:ext cx="3107532" cy="23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9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</a:t>
            </a:r>
            <a:r>
              <a:rPr lang="en-GB" sz="3600" dirty="0" err="1"/>
              <a:t>Purdi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05" y="2435947"/>
            <a:ext cx="3084847" cy="23041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32228" y="2528866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liked making the marshmallow snowman biscuits- I left my one out for Santa. Baking in Robin class is fun.</a:t>
            </a:r>
          </a:p>
        </p:txBody>
      </p:sp>
    </p:spTree>
    <p:extLst>
      <p:ext uri="{BB962C8B-B14F-4D97-AF65-F5344CB8AC3E}">
        <p14:creationId xmlns:p14="http://schemas.microsoft.com/office/powerpoint/2010/main" val="54279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Lilian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98976" y="2397757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really liked the story of the Cautious Caterpillar when she turns into a butterfly. It was a good book to talk about Year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16" y="2439078"/>
            <a:ext cx="3030573" cy="22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68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Kavi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15062" y="2570113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all the good learning. I cant wait for my sister </a:t>
            </a:r>
            <a:r>
              <a:rPr lang="en-GB" dirty="0" err="1">
                <a:solidFill>
                  <a:schemeClr val="tx1"/>
                </a:solidFill>
              </a:rPr>
              <a:t>Leela</a:t>
            </a:r>
            <a:r>
              <a:rPr lang="en-GB" dirty="0">
                <a:solidFill>
                  <a:schemeClr val="tx1"/>
                </a:solidFill>
              </a:rPr>
              <a:t> to come to Robin class as well because she will love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8319" y="2457493"/>
            <a:ext cx="2939303" cy="21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3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Bethany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65185" y="2470361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like writing letters to our class fairies. I now write letters to my fairies at home too because I have a fairy door as well!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121" y="2448225"/>
            <a:ext cx="3006080" cy="22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5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Charlotte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6873" y="2495299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liked doing our Christmas Nativity. I love it as well when we find ice outside when it is cold in the Winter.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3687" y="2518883"/>
            <a:ext cx="2816882" cy="21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5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Evie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23374" y="2511925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doing lots and lots of Reading and I love doing such good drawings at School.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8281" y="2487416"/>
            <a:ext cx="2901139" cy="21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41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Grayson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31687" y="2495298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loved making the masking tape town all over the carpet in our classroom with Jude.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It was </a:t>
            </a:r>
            <a:r>
              <a:rPr lang="en-GB" dirty="0" err="1">
                <a:solidFill>
                  <a:schemeClr val="tx1"/>
                </a:solidFill>
              </a:rPr>
              <a:t>sooo</a:t>
            </a:r>
            <a:r>
              <a:rPr lang="en-GB" dirty="0">
                <a:solidFill>
                  <a:schemeClr val="tx1"/>
                </a:solidFill>
              </a:rPr>
              <a:t> big!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6509" y="2473163"/>
            <a:ext cx="2939304" cy="2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3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Max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64939" y="2528549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5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my learning.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My special friends are Thomas, Kavi</a:t>
            </a:r>
            <a:r>
              <a:rPr lang="en-GB">
                <a:solidFill>
                  <a:schemeClr val="tx1"/>
                </a:solidFill>
              </a:rPr>
              <a:t>, William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chemeClr val="tx1"/>
                </a:solidFill>
              </a:rPr>
              <a:t>and </a:t>
            </a:r>
            <a:r>
              <a:rPr lang="en-GB" dirty="0">
                <a:solidFill>
                  <a:schemeClr val="tx1"/>
                </a:solidFill>
              </a:rPr>
              <a:t>Jude.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 love playing outside and building robots and different things with the blocks.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7556" y="2386205"/>
            <a:ext cx="2951672" cy="231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Lily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98437" y="2511925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loved making the magic potion with Miss Nicholson in phonics, it was </a:t>
            </a:r>
            <a:r>
              <a:rPr lang="en-GB" dirty="0" err="1">
                <a:solidFill>
                  <a:schemeClr val="tx1"/>
                </a:solidFill>
              </a:rPr>
              <a:t>sooo</a:t>
            </a:r>
            <a:r>
              <a:rPr lang="en-GB" dirty="0">
                <a:solidFill>
                  <a:schemeClr val="tx1"/>
                </a:solidFill>
              </a:rPr>
              <a:t> much fun.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77" y="2385753"/>
            <a:ext cx="2959313" cy="22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02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Lois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73498" y="2528550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have lots of lovely friends now.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2814" y="2402504"/>
            <a:ext cx="3128505" cy="233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1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Some Memories about Primrose by Robin Class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70624" y="2053952"/>
            <a:ext cx="3179128" cy="36394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Primrose loves chocolate- Max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 helped Primrose when she fell over- Harry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She is one of my best friends- Phoebe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 love crafting with her- Emilia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Soon she </a:t>
            </a:r>
            <a:r>
              <a:rPr lang="en-GB" dirty="0" err="1">
                <a:solidFill>
                  <a:schemeClr val="tx1"/>
                </a:solidFill>
              </a:rPr>
              <a:t>wil</a:t>
            </a:r>
            <a:r>
              <a:rPr lang="en-GB" dirty="0">
                <a:solidFill>
                  <a:schemeClr val="tx1"/>
                </a:solidFill>
              </a:rPr>
              <a:t> be in Year 1 with us.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6967" y="2437863"/>
            <a:ext cx="3033828" cy="226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47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Lucy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6448" y="2511924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have loved all the learning and especially when we learnt about the rainforest and different reptiles. I am now good at Writing. I will miss our reading area.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8664" y="2469006"/>
            <a:ext cx="2950435" cy="22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8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Harry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15062" y="2592867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always will remember colouring and having so much fun. Even in the coronavirus we did good learning. I will miss </a:t>
            </a:r>
            <a:r>
              <a:rPr lang="en-GB" dirty="0" err="1">
                <a:solidFill>
                  <a:schemeClr val="tx1"/>
                </a:solidFill>
              </a:rPr>
              <a:t>Miss</a:t>
            </a:r>
            <a:r>
              <a:rPr lang="en-GB" dirty="0">
                <a:solidFill>
                  <a:schemeClr val="tx1"/>
                </a:solidFill>
              </a:rPr>
              <a:t> Nicholson.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8829" y="2543820"/>
            <a:ext cx="2750105" cy="20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William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98683" y="2495299"/>
            <a:ext cx="3340807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loved it when me </a:t>
            </a:r>
            <a:r>
              <a:rPr lang="en-GB" dirty="0" err="1">
                <a:solidFill>
                  <a:schemeClr val="tx1"/>
                </a:solidFill>
              </a:rPr>
              <a:t>Kavi</a:t>
            </a:r>
            <a:r>
              <a:rPr lang="en-GB" dirty="0">
                <a:solidFill>
                  <a:schemeClr val="tx1"/>
                </a:solidFill>
              </a:rPr>
              <a:t> and Max made spaceships using the </a:t>
            </a:r>
            <a:r>
              <a:rPr lang="en-GB" dirty="0" err="1">
                <a:solidFill>
                  <a:schemeClr val="tx1"/>
                </a:solidFill>
              </a:rPr>
              <a:t>lego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 love going to assembly and seeing what class was  going to get the golden spoon and Robin class got it lots.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090" y="2450163"/>
            <a:ext cx="3000892" cy="22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4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Jude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31688" y="2495299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loved our learning about Elmer the elephant.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 liked making my own one and now it lives on the table by my bed.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5358" y="2481475"/>
            <a:ext cx="2917047" cy="217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9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Phoebe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06750" y="2535101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doing my school work. I will miss my activities and my teachers. I like wearing my summer dress now.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5123" y="2443954"/>
            <a:ext cx="3017517" cy="22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5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Emilia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15062" y="2397756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PE.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It was really funny when Oscar had a pirate hat and eyepatch like us for Pirate day!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56" y="2078038"/>
            <a:ext cx="2239241" cy="29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2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My Memories of Robin Class by Valentina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91" y="1697276"/>
            <a:ext cx="3718985" cy="438054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98436" y="2442887"/>
            <a:ext cx="3179128" cy="234621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love drawing and learning. 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My favourite thing is Phonic time with Fred Frog, he is a cheeky frog you know.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19" y="2051575"/>
            <a:ext cx="2346633" cy="31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64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9178</TotalTime>
  <Words>714</Words>
  <Application>Microsoft Office PowerPoint</Application>
  <PresentationFormat>On-screen Show (4:3)</PresentationFormat>
  <Paragraphs>65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Twinkl</vt:lpstr>
      <vt:lpstr>Calibri</vt:lpstr>
      <vt:lpstr>Arial</vt:lpstr>
      <vt:lpstr>Office Theme</vt:lpstr>
      <vt:lpstr>PowerPoint Presentation</vt:lpstr>
      <vt:lpstr>My Memories of Robin Class by Max</vt:lpstr>
      <vt:lpstr>My Memories of Robin Class by Lucy</vt:lpstr>
      <vt:lpstr>My Memories of Robin Class by Harry</vt:lpstr>
      <vt:lpstr>My Memories of Robin Class by William</vt:lpstr>
      <vt:lpstr>My Memories of Robin Class by Jude</vt:lpstr>
      <vt:lpstr>My Memories of Robin Class Phoebe</vt:lpstr>
      <vt:lpstr>My Memories of Robin Class by Emilia</vt:lpstr>
      <vt:lpstr>My Memories of Robin Class by Valentina</vt:lpstr>
      <vt:lpstr>My Memories of Robin Class by Thomas</vt:lpstr>
      <vt:lpstr>My Memories of Robin Class by Hugo</vt:lpstr>
      <vt:lpstr>My Memories of Robin Class by Jacob</vt:lpstr>
      <vt:lpstr>My Memories of Robin Class by Purdi</vt:lpstr>
      <vt:lpstr>My Memories of Robin Class by Lilian</vt:lpstr>
      <vt:lpstr>My Memories of Robin Class by Kavi</vt:lpstr>
      <vt:lpstr>My Memories of Robin Class by Bethany</vt:lpstr>
      <vt:lpstr>My Memories of Robin Class by Charlotte</vt:lpstr>
      <vt:lpstr>My Memories of Robin Class by Evie</vt:lpstr>
      <vt:lpstr>My Memories of Robin Class by Grayson</vt:lpstr>
      <vt:lpstr>My Memories of Robin Class by Lily</vt:lpstr>
      <vt:lpstr>My Memories of Robin Class by Lois</vt:lpstr>
      <vt:lpstr>Some Memories about Primrose by Robin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Holden</dc:creator>
  <cp:lastModifiedBy>Lucy Nicholson</cp:lastModifiedBy>
  <cp:revision>27</cp:revision>
  <dcterms:created xsi:type="dcterms:W3CDTF">2020-06-04T11:20:38Z</dcterms:created>
  <dcterms:modified xsi:type="dcterms:W3CDTF">2020-07-14T22:48:45Z</dcterms:modified>
</cp:coreProperties>
</file>