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E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A32E7-15BA-4D83-B712-7BBBD1358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55310-C7C1-4D10-BACD-4EE3DA3AD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EC768-FA08-41B0-80BB-15585607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F7D9-AA3B-4F39-B42B-1B9B6E7ABC96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A7D60-D4D8-4541-8722-41000971B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EF7CC-644A-4696-A535-9A8C3A707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AFA-BB93-4568-A5DF-4AE26DA72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1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2195F-3DEB-4F7E-8BDE-4214B06B5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3C7492-F6E2-4332-BAE1-2D9DD731F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7DDC6-DCC0-4E4B-AECE-1284281EC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F7D9-AA3B-4F39-B42B-1B9B6E7ABC96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7230D-F03D-4ADC-B9E3-FCB961FC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7A204-D93D-4D7C-A6A6-F21257B7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AFA-BB93-4568-A5DF-4AE26DA72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91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5E5076-4FD1-4E1B-BE93-59CD75330E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DAE34-9CE4-48EC-9E05-A3A76709B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22316-BF52-4A78-BCC6-0CBD519CB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F7D9-AA3B-4F39-B42B-1B9B6E7ABC96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7C26E-3827-4E35-8AAA-B4E2E07F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A9D63-BFCE-424C-9241-803F29B22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AFA-BB93-4568-A5DF-4AE26DA72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93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8CBD2-E8C0-4015-9F21-DBAB9D2E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8E80B-A527-4FA7-A13C-5E51C1847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2C60E-6864-49FB-ACA9-E4FE6AE62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F7D9-AA3B-4F39-B42B-1B9B6E7ABC96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83CCE-8322-4A3E-88FE-F5D5D455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2E0FA-2DA4-4AE2-9B45-4ABBE1E7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AFA-BB93-4568-A5DF-4AE26DA72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41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94B7-F1B3-41B9-9763-86103C6D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199DE-A7D8-4052-B50B-B773FBC84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3CFAA-CA24-4B76-BABA-686DAD2A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F7D9-AA3B-4F39-B42B-1B9B6E7ABC96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594C-57AD-4AD6-B14E-A3D2425CF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7D0F1-8B09-41BD-9905-F0919122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AFA-BB93-4568-A5DF-4AE26DA72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64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E12D0-AD8B-4EDF-8298-DE07E13D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A3160-B779-491D-8F54-D992EC1ED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B96E2-63C9-4158-BE71-5B4D40EFB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0B7D1-0204-4217-86DE-F0D7B6DD5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F7D9-AA3B-4F39-B42B-1B9B6E7ABC96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DC89C-8337-4F54-B755-73A604AC1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B4737-D0BE-4F30-9683-7EAC0BDA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AFA-BB93-4568-A5DF-4AE26DA72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9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B120E-91C2-4E78-A7B6-101D9CB4E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DFE2B-A874-4F21-BDC4-AA1EDB4E5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75785-0158-4FDA-AE6D-A0954C8B9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0A922-2D55-4A9D-BDC0-AA4D641329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8ADF0-2D69-4A84-95D5-BC18B31EE1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BDAF70-6EC6-454C-B8C1-5140A428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F7D9-AA3B-4F39-B42B-1B9B6E7ABC96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C9A6DA-8845-48DA-AC7B-BBB394D9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6902FD-62D8-4668-A11F-DCA3857B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AFA-BB93-4568-A5DF-4AE26DA72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3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2EA4-6D49-4E67-8673-AF3BD864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DFFC50-C85C-470D-B5D8-FDDEEABF6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F7D9-AA3B-4F39-B42B-1B9B6E7ABC96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FADBD-7BFB-46A1-9461-FBEC760BE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B9FEA-13CC-4279-B14E-C983C4A6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AFA-BB93-4568-A5DF-4AE26DA72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1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9B1C43-5B9C-4E66-8035-86264BF6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F7D9-AA3B-4F39-B42B-1B9B6E7ABC96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165B1F-BE37-4B00-AA66-09DC267DA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1B76A-14CE-4C19-A565-5D3E78713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AFA-BB93-4568-A5DF-4AE26DA72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31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EBEC2-2503-4739-A4F6-668A3E87F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8E027-1B9B-4D5E-A1B4-25DF245BA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45DDD-2528-432A-8A84-EC11A5CD6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AD6F1-8C97-4AAD-A666-14F852186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F7D9-AA3B-4F39-B42B-1B9B6E7ABC96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18384-745F-4265-8051-D489AF32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0B039-BE21-44F1-899F-056C1870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AFA-BB93-4568-A5DF-4AE26DA72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37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B723A-CB3B-4204-8CED-59E34901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D2E3BD-11A4-484B-A928-86023DB2D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45AEC-CFB7-4C5E-857A-409F56158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B0883-775B-4571-B1FC-1019960AF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F7D9-AA3B-4F39-B42B-1B9B6E7ABC96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1486E-13E2-4D21-9482-066B3C29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226ED-569E-41DA-9715-6F73B218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AFA-BB93-4568-A5DF-4AE26DA72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27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461101-F9B0-4851-A218-2627A6D00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BB5B0-F46F-4C2D-8B0B-DE62C319F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38FD3-493D-4140-B753-F6B96BB69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8F7D9-AA3B-4F39-B42B-1B9B6E7ABC96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F3D7-8CD0-4196-8FCB-1971920C3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AF8F1-69D2-437F-B416-664BCEF49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58AFA-BB93-4568-A5DF-4AE26DA72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89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D64394-FD67-4980-A371-C8E2C373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621" y="0"/>
            <a:ext cx="5032391" cy="1603717"/>
          </a:xfrm>
          <a:solidFill>
            <a:srgbClr val="CCECFF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Welcome to the 30 day Lego challenge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B2A5D2-CF4E-44BC-95CB-0CA799703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938" r="1" b="17539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E3400E-C9F5-4746-8F26-702EAF56E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31B8CA-D915-40D0-A3AE-25E24C07C02E}"/>
              </a:ext>
            </a:extLst>
          </p:cNvPr>
          <p:cNvSpPr txBox="1"/>
          <p:nvPr/>
        </p:nvSpPr>
        <p:spPr>
          <a:xfrm>
            <a:off x="6886786" y="1730326"/>
            <a:ext cx="5169226" cy="175432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task is decided by choosing a number between 1 and 30.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Once the task has been chosen you will design your ideas on paper.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will then build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ENJOY AND LET YOUR IMAGINATION RUN WILD </a:t>
            </a:r>
            <a:r>
              <a:rPr lang="en-GB" dirty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44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F571-BF6D-46DE-810C-1C24D79DD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54F3A0-0F1B-4CED-8AAD-F14899F30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891" r="1" b="17249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07664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90E8-4636-49B3-9B42-81B10E84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B2C2EC-75DD-4351-88E7-173C59FC3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467" r="1" b="15673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74807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76D8B-DB02-47C8-AE11-91838D6B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05C8ED-028B-47A5-AE75-B89A8316A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356" r="1" b="12784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33789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B330F-D5BC-4568-8326-E2E5D44C8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A16F5E-57B9-42A4-89BF-E9C74BEE6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758" r="1" b="15382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73407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4BDB5-B600-463D-B5F3-F40373FE9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930C5D-6626-4EF2-B759-2B3B8FD48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368" r="1" b="14772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3446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E068-4803-46D2-8EFD-D10A42B8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C651FF-C9C8-47D5-BFF8-033ACA595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840" r="1" b="15079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38679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9C4A-DCA8-406E-B9CE-A17ECCCAC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BD4D71-821F-4D61-99B1-8C8C57B0D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516" r="1" b="12403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61223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38C5B-F228-44FF-A6DC-CBCC60560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55F805-4311-44B8-B077-6519F4405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111" r="1" b="14808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72669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FAFB1-AEEE-41D5-9B8E-0AE81FDA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646870-5444-4DAC-8BD5-85D6D5ECD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021" r="1" b="14897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77312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D3A7-93A0-48D4-949C-C57C61A81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AFA401-E916-41A2-8778-7AE590B4F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803" r="1" b="11116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5848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524DF-2796-40CC-AA12-9D1C0118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0200" y="640081"/>
            <a:ext cx="3601719" cy="3793488"/>
          </a:xfrm>
          <a:noFill/>
        </p:spPr>
        <p:txBody>
          <a:bodyPr>
            <a:normAutofit/>
          </a:bodyPr>
          <a:lstStyle/>
          <a:p>
            <a:pPr algn="l"/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9CE6D-1565-4102-98B6-CC19E3885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0199" y="4571999"/>
            <a:ext cx="3601720" cy="1645921"/>
          </a:xfrm>
          <a:noFill/>
        </p:spPr>
        <p:txBody>
          <a:bodyPr>
            <a:normAutofit/>
          </a:bodyPr>
          <a:lstStyle/>
          <a:p>
            <a:pPr algn="l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F0BDE-A4CA-4955-B84D-EE8CF32D14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65" r="1" b="16354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37698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6406A-1F82-4EBB-8139-389A83365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23470F-2428-4166-9343-0C0A7B356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803" r="1" b="11116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95270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3C296-128A-4037-9801-97FB5AC0B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D1971F-D1C3-42E1-A80E-4C56756A6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673" r="1" b="15246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44933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B68D6-563B-47C1-910F-30C7A6876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657D45-9523-4E2D-889F-1ED8FDBC1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466" r="1" b="14453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74238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B07E-C9C9-4FE8-B812-B9FFE729A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EF3D56-A44F-4B15-AD37-E615A1731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832" r="1" b="13087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43725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4E37-588B-4820-B46F-B64485882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770110-EC04-4DD3-8AB8-864EEF7B8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092" r="1" b="14827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72837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8A4AE-5305-48D7-B58F-5D5F0A41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A12F2C-41E0-4807-801E-E535C57F6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307" r="1" b="17612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71743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1F35-3BC6-423E-9B51-E0CCA2EB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8673D8-706D-45BE-8E58-C8541D4B0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837" r="1" b="13082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55829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CB0E-7CB0-45A8-BA06-521B85C95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B74DBE-7B75-4ED9-B319-BE84DF703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800" r="1" b="11119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35235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6717-C7F6-455B-B2BE-7B8C3F74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185243-D458-472F-87C5-EF7D930C0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440" r="1" b="16479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36022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08813-99A2-4D77-84AF-3062823B3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358E45-02E2-48F7-BDC6-AAF947244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632" r="-1" b="14728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9522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56E6-7A8C-45C5-B836-52566BC4D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17A35A-9A78-4027-BE70-E9FB2CDEA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78" b="18504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45771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B23B3-AD05-4FCE-941C-28F3775FC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26E690-31DE-4822-825D-AB02DE2EA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010" r="1" b="15130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30168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723E-50FC-41AD-B7D1-12BB24EDC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6AD93C-A976-4299-ACA4-F277628E1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661" r="1" b="13815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4907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D4A77-9990-467F-AFEA-95FEE63C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E49740-7D96-4A19-A4FE-1B0494630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000" b="16582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5008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E3B34C-DF0F-4744-87F9-F33E7A480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B0FE41-9695-46C7-B08F-EBB6082C3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705" r="-1" b="13655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0B72E2-DEBB-485A-A1DD-23BABF664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60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34562-A82D-4B97-9580-59307565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95C830-E099-44BA-A20A-D2577EB36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60" r="-1" b="14100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2538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FAD7B-F2F8-4381-B87C-F3C9A3C2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36F63E-CBED-499C-A780-87650DAF9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963" r="-1" b="13396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59707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86B48-F495-436C-A834-69C93354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8E5582-310D-4420-BD6F-09B112EB2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899" r="-1" b="11460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2520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A652-80DD-47E5-BBB1-43A8B093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7BDEAD-39DB-49C2-A91D-7F04A692D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414" r="1" b="11726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0836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48</Words>
  <Application>Microsoft Office PowerPoint</Application>
  <PresentationFormat>Widescreen</PresentationFormat>
  <Paragraphs>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Welcome to the 30 day Lego challenge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30 day Lego challenge</dc:title>
  <dc:creator>Melanie Poxon</dc:creator>
  <cp:lastModifiedBy>Emma Rainer</cp:lastModifiedBy>
  <cp:revision>3</cp:revision>
  <dcterms:created xsi:type="dcterms:W3CDTF">2020-03-21T13:44:39Z</dcterms:created>
  <dcterms:modified xsi:type="dcterms:W3CDTF">2020-03-27T15:37:53Z</dcterms:modified>
</cp:coreProperties>
</file>