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041"/>
  </p:normalViewPr>
  <p:slideViewPr>
    <p:cSldViewPr snapToGrid="0" snapToObjects="1">
      <p:cViewPr varScale="1">
        <p:scale>
          <a:sx n="50" d="100"/>
          <a:sy n="50" d="100"/>
        </p:scale>
        <p:origin x="23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F4ECA-A998-C142-8F02-55706AE83B6D}" type="datetimeFigureOut">
              <a:rPr lang="en-BW" smtClean="0"/>
              <a:t>02/23/2021</a:t>
            </a:fld>
            <a:endParaRPr lang="en-B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BF451-200C-DD4B-82EA-15EDEBAC7124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8839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16EEC-B64D-4691-AF1C-BE6A5366E78C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3222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0852-22FB-AF48-9872-47F535B39AF4}" type="datetimeFigureOut">
              <a:rPr lang="en-BW" smtClean="0"/>
              <a:t>02/23/2021</a:t>
            </a:fld>
            <a:endParaRPr lang="en-B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3052-9838-654D-913B-898379726FE7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87034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0852-22FB-AF48-9872-47F535B39AF4}" type="datetimeFigureOut">
              <a:rPr lang="en-BW" smtClean="0"/>
              <a:t>02/23/2021</a:t>
            </a:fld>
            <a:endParaRPr lang="en-B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3052-9838-654D-913B-898379726FE7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86395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0852-22FB-AF48-9872-47F535B39AF4}" type="datetimeFigureOut">
              <a:rPr lang="en-BW" smtClean="0"/>
              <a:t>02/23/2021</a:t>
            </a:fld>
            <a:endParaRPr lang="en-B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3052-9838-654D-913B-898379726FE7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187790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0852-22FB-AF48-9872-47F535B39AF4}" type="datetimeFigureOut">
              <a:rPr lang="en-BW" smtClean="0"/>
              <a:t>02/23/2021</a:t>
            </a:fld>
            <a:endParaRPr lang="en-B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3052-9838-654D-913B-898379726FE7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0860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0852-22FB-AF48-9872-47F535B39AF4}" type="datetimeFigureOut">
              <a:rPr lang="en-BW" smtClean="0"/>
              <a:t>02/23/2021</a:t>
            </a:fld>
            <a:endParaRPr lang="en-B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3052-9838-654D-913B-898379726FE7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16942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0852-22FB-AF48-9872-47F535B39AF4}" type="datetimeFigureOut">
              <a:rPr lang="en-BW" smtClean="0"/>
              <a:t>02/23/2021</a:t>
            </a:fld>
            <a:endParaRPr lang="en-B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3052-9838-654D-913B-898379726FE7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651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0852-22FB-AF48-9872-47F535B39AF4}" type="datetimeFigureOut">
              <a:rPr lang="en-BW" smtClean="0"/>
              <a:t>02/23/2021</a:t>
            </a:fld>
            <a:endParaRPr lang="en-B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3052-9838-654D-913B-898379726FE7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55690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0852-22FB-AF48-9872-47F535B39AF4}" type="datetimeFigureOut">
              <a:rPr lang="en-BW" smtClean="0"/>
              <a:t>02/23/2021</a:t>
            </a:fld>
            <a:endParaRPr lang="en-B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3052-9838-654D-913B-898379726FE7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54805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0852-22FB-AF48-9872-47F535B39AF4}" type="datetimeFigureOut">
              <a:rPr lang="en-BW" smtClean="0"/>
              <a:t>02/23/2021</a:t>
            </a:fld>
            <a:endParaRPr lang="en-B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3052-9838-654D-913B-898379726FE7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264178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0852-22FB-AF48-9872-47F535B39AF4}" type="datetimeFigureOut">
              <a:rPr lang="en-BW" smtClean="0"/>
              <a:t>02/23/2021</a:t>
            </a:fld>
            <a:endParaRPr lang="en-B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3052-9838-654D-913B-898379726FE7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210019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0852-22FB-AF48-9872-47F535B39AF4}" type="datetimeFigureOut">
              <a:rPr lang="en-BW" smtClean="0"/>
              <a:t>02/23/2021</a:t>
            </a:fld>
            <a:endParaRPr lang="en-B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3052-9838-654D-913B-898379726FE7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231125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70852-22FB-AF48-9872-47F535B39AF4}" type="datetimeFigureOut">
              <a:rPr lang="en-BW" smtClean="0"/>
              <a:t>02/23/2021</a:t>
            </a:fld>
            <a:endParaRPr lang="en-B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3052-9838-654D-913B-898379726FE7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54048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711" y="867824"/>
            <a:ext cx="5658921" cy="7648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ZA" sz="4800" dirty="0">
                <a:latin typeface="HelloWhoaNelly" panose="02000603000000000000" pitchFamily="2" charset="0"/>
                <a:ea typeface="HelloWhoaNelly" panose="02000603000000000000" pitchFamily="2" charset="0"/>
              </a:rPr>
              <a:t>look   in   here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en-ZA" sz="1050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en-ZA" sz="4800" dirty="0">
                <a:latin typeface="HelloWhoaNelly" panose="02000603000000000000" pitchFamily="2" charset="0"/>
                <a:ea typeface="HelloWhoaNelly" panose="02000603000000000000" pitchFamily="2" charset="0"/>
              </a:rPr>
              <a:t>yes   we   can   help</a:t>
            </a:r>
          </a:p>
          <a:p>
            <a:pPr>
              <a:spcAft>
                <a:spcPts val="600"/>
              </a:spcAft>
            </a:pPr>
            <a:r>
              <a:rPr lang="en-ZA" sz="4800" dirty="0">
                <a:latin typeface="HelloWhoaNelly" panose="02000603000000000000" pitchFamily="2" charset="0"/>
                <a:ea typeface="HelloWhoaNelly" panose="02000603000000000000" pitchFamily="2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ZA" sz="4800" dirty="0">
                <a:latin typeface="HelloWhoaNelly" panose="02000603000000000000" pitchFamily="2" charset="0"/>
                <a:ea typeface="HelloWhoaNelly" panose="02000603000000000000" pitchFamily="2" charset="0"/>
              </a:rPr>
              <a:t>stop   in   my    home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en-ZA" sz="1050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ZA" sz="4800" dirty="0">
                <a:latin typeface="HelloWhoaNelly" panose="02000603000000000000" pitchFamily="2" charset="0"/>
                <a:ea typeface="HelloWhoaNelly" panose="02000603000000000000" pitchFamily="2" charset="0"/>
              </a:rPr>
              <a:t>no   I    can    not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en-ZA" sz="1400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ZA" sz="4800" dirty="0">
                <a:latin typeface="HelloWhoaNelly" panose="02000603000000000000" pitchFamily="2" charset="0"/>
                <a:ea typeface="HelloWhoaNelly" panose="02000603000000000000" pitchFamily="2" charset="0"/>
              </a:rPr>
              <a:t>you    can     go</a:t>
            </a:r>
          </a:p>
          <a:p>
            <a:endParaRPr lang="en-ZA" sz="4800" dirty="0">
              <a:latin typeface="HelloFirstie" panose="02000603000000000000" pitchFamily="2" charset="0"/>
              <a:ea typeface="HelloFirstie" panose="02000603000000000000" pitchFamily="2" charset="0"/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727528" y="1636248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Flowchart: Connector 5"/>
          <p:cNvSpPr/>
          <p:nvPr/>
        </p:nvSpPr>
        <p:spPr>
          <a:xfrm>
            <a:off x="3340799" y="1636245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Flowchart: Connector 6"/>
          <p:cNvSpPr/>
          <p:nvPr/>
        </p:nvSpPr>
        <p:spPr>
          <a:xfrm>
            <a:off x="1977484" y="1636246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Flowchart: Connector 7"/>
          <p:cNvSpPr/>
          <p:nvPr/>
        </p:nvSpPr>
        <p:spPr>
          <a:xfrm>
            <a:off x="4830218" y="2932161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Flowchart: Connector 8"/>
          <p:cNvSpPr/>
          <p:nvPr/>
        </p:nvSpPr>
        <p:spPr>
          <a:xfrm>
            <a:off x="3352832" y="2932162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Flowchart: Connector 9"/>
          <p:cNvSpPr/>
          <p:nvPr/>
        </p:nvSpPr>
        <p:spPr>
          <a:xfrm>
            <a:off x="1991176" y="2932162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Flowchart: Connector 10"/>
          <p:cNvSpPr/>
          <p:nvPr/>
        </p:nvSpPr>
        <p:spPr>
          <a:xfrm>
            <a:off x="706664" y="2932162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Flowchart: Connector 11"/>
          <p:cNvSpPr/>
          <p:nvPr/>
        </p:nvSpPr>
        <p:spPr>
          <a:xfrm>
            <a:off x="497114" y="6083254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Flowchart: Connector 12"/>
          <p:cNvSpPr/>
          <p:nvPr/>
        </p:nvSpPr>
        <p:spPr>
          <a:xfrm>
            <a:off x="4944259" y="4558229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Flowchart: Connector 13"/>
          <p:cNvSpPr/>
          <p:nvPr/>
        </p:nvSpPr>
        <p:spPr>
          <a:xfrm>
            <a:off x="3214946" y="4561319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Flowchart: Connector 14"/>
          <p:cNvSpPr/>
          <p:nvPr/>
        </p:nvSpPr>
        <p:spPr>
          <a:xfrm>
            <a:off x="2121442" y="4561319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Flowchart: Connector 15"/>
          <p:cNvSpPr/>
          <p:nvPr/>
        </p:nvSpPr>
        <p:spPr>
          <a:xfrm>
            <a:off x="823722" y="4561318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Flowchart: Connector 16"/>
          <p:cNvSpPr/>
          <p:nvPr/>
        </p:nvSpPr>
        <p:spPr>
          <a:xfrm>
            <a:off x="1363331" y="6083253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Flowchart: Connector 17"/>
          <p:cNvSpPr/>
          <p:nvPr/>
        </p:nvSpPr>
        <p:spPr>
          <a:xfrm>
            <a:off x="2329159" y="7618190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Flowchart: Connector 18"/>
          <p:cNvSpPr/>
          <p:nvPr/>
        </p:nvSpPr>
        <p:spPr>
          <a:xfrm>
            <a:off x="4381712" y="6083253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Flowchart: Connector 19"/>
          <p:cNvSpPr/>
          <p:nvPr/>
        </p:nvSpPr>
        <p:spPr>
          <a:xfrm>
            <a:off x="2799793" y="6083253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Flowchart: Connector 20"/>
          <p:cNvSpPr/>
          <p:nvPr/>
        </p:nvSpPr>
        <p:spPr>
          <a:xfrm>
            <a:off x="687760" y="7624309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Flowchart: Connector 21"/>
          <p:cNvSpPr/>
          <p:nvPr/>
        </p:nvSpPr>
        <p:spPr>
          <a:xfrm>
            <a:off x="3937837" y="7618190"/>
            <a:ext cx="275772" cy="2612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TextBox 22"/>
          <p:cNvSpPr txBox="1"/>
          <p:nvPr/>
        </p:nvSpPr>
        <p:spPr>
          <a:xfrm>
            <a:off x="5664306" y="51582"/>
            <a:ext cx="1106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ZA" dirty="0">
                <a:latin typeface="HelloWhoaNelly" panose="02000603000000000000" pitchFamily="2" charset="0"/>
                <a:ea typeface="HelloWhoaNelly" panose="02000603000000000000" pitchFamily="2" charset="0"/>
              </a:rPr>
              <a:t>2.</a:t>
            </a:r>
          </a:p>
          <a:p>
            <a:pPr algn="r"/>
            <a:r>
              <a:rPr lang="en-ZA" dirty="0">
                <a:latin typeface="HelloWhoaNelly" panose="02000603000000000000" pitchFamily="2" charset="0"/>
                <a:ea typeface="HelloWhoaNelly" panose="02000603000000000000" pitchFamily="2" charset="0"/>
              </a:rPr>
              <a:t>my, home</a:t>
            </a:r>
          </a:p>
        </p:txBody>
      </p:sp>
      <p:sp>
        <p:nvSpPr>
          <p:cNvPr id="24" name="5-Point Star 23"/>
          <p:cNvSpPr/>
          <p:nvPr/>
        </p:nvSpPr>
        <p:spPr>
          <a:xfrm>
            <a:off x="497114" y="8763000"/>
            <a:ext cx="798286" cy="78105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5-Point Star 24"/>
          <p:cNvSpPr/>
          <p:nvPr/>
        </p:nvSpPr>
        <p:spPr>
          <a:xfrm>
            <a:off x="1782010" y="8763000"/>
            <a:ext cx="798286" cy="78105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" name="5-Point Star 25"/>
          <p:cNvSpPr/>
          <p:nvPr/>
        </p:nvSpPr>
        <p:spPr>
          <a:xfrm>
            <a:off x="3134172" y="8763000"/>
            <a:ext cx="798286" cy="78105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5-Point Star 26"/>
          <p:cNvSpPr/>
          <p:nvPr/>
        </p:nvSpPr>
        <p:spPr>
          <a:xfrm>
            <a:off x="4431075" y="8763000"/>
            <a:ext cx="798286" cy="78105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8" name="5-Point Star 27"/>
          <p:cNvSpPr/>
          <p:nvPr/>
        </p:nvSpPr>
        <p:spPr>
          <a:xfrm>
            <a:off x="5598954" y="8763000"/>
            <a:ext cx="798286" cy="78105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5212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</Words>
  <Application>Microsoft Office PowerPoint</Application>
  <PresentationFormat>A4 Paper (210x297 mm)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HelloFirstie</vt:lpstr>
      <vt:lpstr>HelloWhoaNelly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Lucy Nicholson</cp:lastModifiedBy>
  <cp:revision>2</cp:revision>
  <dcterms:created xsi:type="dcterms:W3CDTF">2021-01-13T12:18:54Z</dcterms:created>
  <dcterms:modified xsi:type="dcterms:W3CDTF">2021-02-23T20:00:44Z</dcterms:modified>
</cp:coreProperties>
</file>